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media1.mp4" ContentType="video/mp4"/>
  <Override PartName="/ppt/media/media2.mp4" ContentType="video/mp4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63" r:id="rId1"/>
  </p:sldMasterIdLst>
  <p:sldIdLst>
    <p:sldId id="261" r:id="rId2"/>
    <p:sldId id="257" r:id="rId3"/>
    <p:sldId id="259" r:id="rId4"/>
    <p:sldId id="293" r:id="rId5"/>
    <p:sldId id="297" r:id="rId6"/>
    <p:sldId id="298" r:id="rId7"/>
    <p:sldId id="299" r:id="rId8"/>
    <p:sldId id="267" r:id="rId9"/>
    <p:sldId id="300" r:id="rId10"/>
    <p:sldId id="301" r:id="rId11"/>
    <p:sldId id="302" r:id="rId12"/>
    <p:sldId id="303" r:id="rId13"/>
    <p:sldId id="304" r:id="rId14"/>
    <p:sldId id="305" r:id="rId15"/>
    <p:sldId id="306" r:id="rId16"/>
    <p:sldId id="307" r:id="rId17"/>
    <p:sldId id="308" r:id="rId18"/>
    <p:sldId id="309" r:id="rId19"/>
    <p:sldId id="310" r:id="rId20"/>
    <p:sldId id="256" r:id="rId2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>
    <p:restoredLeft sz="14995" autoAdjust="0"/>
    <p:restoredTop sz="97689"/>
  </p:normalViewPr>
  <p:slideViewPr>
    <p:cSldViewPr snapToGrid="0">
      <p:cViewPr varScale="1">
        <p:scale>
          <a:sx n="100" d="100"/>
          <a:sy n="100" d="100"/>
        </p:scale>
        <p:origin x="840" y="116"/>
      </p:cViewPr>
      <p:guideLst>
        <p:guide orient="horz" pos="2158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9.xml"  /><Relationship Id="rId11" Type="http://schemas.openxmlformats.org/officeDocument/2006/relationships/slide" Target="slides/slide10.xml"  /><Relationship Id="rId12" Type="http://schemas.openxmlformats.org/officeDocument/2006/relationships/slide" Target="slides/slide11.xml"  /><Relationship Id="rId13" Type="http://schemas.openxmlformats.org/officeDocument/2006/relationships/slide" Target="slides/slide12.xml"  /><Relationship Id="rId14" Type="http://schemas.openxmlformats.org/officeDocument/2006/relationships/slide" Target="slides/slide13.xml"  /><Relationship Id="rId15" Type="http://schemas.openxmlformats.org/officeDocument/2006/relationships/slide" Target="slides/slide14.xml"  /><Relationship Id="rId16" Type="http://schemas.openxmlformats.org/officeDocument/2006/relationships/slide" Target="slides/slide15.xml"  /><Relationship Id="rId17" Type="http://schemas.openxmlformats.org/officeDocument/2006/relationships/slide" Target="slides/slide16.xml"  /><Relationship Id="rId18" Type="http://schemas.openxmlformats.org/officeDocument/2006/relationships/slide" Target="slides/slide17.xml"  /><Relationship Id="rId19" Type="http://schemas.openxmlformats.org/officeDocument/2006/relationships/slide" Target="slides/slide18.xml"  /><Relationship Id="rId2" Type="http://schemas.openxmlformats.org/officeDocument/2006/relationships/slide" Target="slides/slide1.xml"  /><Relationship Id="rId20" Type="http://schemas.openxmlformats.org/officeDocument/2006/relationships/slide" Target="slides/slide19.xml"  /><Relationship Id="rId21" Type="http://schemas.openxmlformats.org/officeDocument/2006/relationships/slide" Target="slides/slide20.xml"  /><Relationship Id="rId22" Type="http://schemas.openxmlformats.org/officeDocument/2006/relationships/presProps" Target="presProps.xml"  /><Relationship Id="rId23" Type="http://schemas.openxmlformats.org/officeDocument/2006/relationships/viewProps" Target="viewProps.xml"  /><Relationship Id="rId24" Type="http://schemas.openxmlformats.org/officeDocument/2006/relationships/theme" Target="theme/theme1.xml"  /><Relationship Id="rId25" Type="http://schemas.openxmlformats.org/officeDocument/2006/relationships/tableStyles" Target="tableStyles.xml"  /><Relationship Id="rId3" Type="http://schemas.openxmlformats.org/officeDocument/2006/relationships/slide" Target="slides/slide2.xml"  /><Relationship Id="rId4" Type="http://schemas.openxmlformats.org/officeDocument/2006/relationships/slide" Target="slides/slide3.xml"  /><Relationship Id="rId5" Type="http://schemas.openxmlformats.org/officeDocument/2006/relationships/slide" Target="slides/slide4.xml"  /><Relationship Id="rId6" Type="http://schemas.openxmlformats.org/officeDocument/2006/relationships/slide" Target="slides/slide5.xml"  /><Relationship Id="rId7" Type="http://schemas.openxmlformats.org/officeDocument/2006/relationships/slide" Target="slides/slide6.xml"  /><Relationship Id="rId8" Type="http://schemas.openxmlformats.org/officeDocument/2006/relationships/slide" Target="slides/slide7.xml"  /><Relationship Id="rId9" Type="http://schemas.openxmlformats.org/officeDocument/2006/relationships/slide" Target="slides/slide8.xml"  /></Relationship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1.jpeg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1.jpeg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34F27A-5A60-45DB-BAE2-E43934C033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ED486E2-A4B8-4CA5-A6C7-9F61EEE943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1657D2A-A068-4555-972B-0253E1DD77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EB1A7-905A-4A11-946A-1796F4F93731}" type="datetimeFigureOut">
              <a:rPr lang="ko-KR" altLang="en-US" smtClean="0"/>
              <a:t>2020-06-15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EE5FC9F-0484-4249-904D-77453028FE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00A03D-3E72-4ED3-B5F7-97F44EE5B3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3B91F-C50B-48F2-B4A2-774A28F4BD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161939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빈 화면">
    <p:bg>
      <p:bgPr>
        <a:pattFill prst="smCheck">
          <a:fgClr>
            <a:schemeClr val="accent1"/>
          </a:fgClr>
          <a:bgClr>
            <a:schemeClr val="accent4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15E6C3BF-240D-44B2-B6E9-6B8BCA94ED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D081DBB-021C-4F6A-8DC0-C83489A628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EB1A7-905A-4A11-946A-1796F4F93731}" type="datetimeFigureOut">
              <a:rPr lang="ko-KR" altLang="en-US" smtClean="0"/>
              <a:t>2020-06-15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329AE3C-C68C-4CCE-AFB6-AE7D357C14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FDA39CC-6014-4EDC-AFF0-C1C9751CD2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3B91F-C50B-48F2-B4A2-774A28F4BD5A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CA0D37-F410-422F-A19A-009A10F053B7}"/>
              </a:ext>
            </a:extLst>
          </p:cNvPr>
          <p:cNvSpPr txBox="1"/>
          <p:nvPr userDrawn="1"/>
        </p:nvSpPr>
        <p:spPr>
          <a:xfrm>
            <a:off x="10042252" y="6608485"/>
            <a:ext cx="21691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</a:rPr>
              <a:t> </a:t>
            </a:r>
            <a:r>
              <a:rPr lang="en-US" altLang="ko-KR" sz="900" dirty="0">
                <a:solidFill>
                  <a:schemeClr val="bg1"/>
                </a:solidFill>
              </a:rPr>
              <a:t>PowerPoint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870770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289F6F-3F01-486E-AB7E-0F29456AD4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39BC465-882C-4451-BC77-583216B48F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798F35A-02B4-43A8-BE81-975FE41EA6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2A3B8EB-EE6B-44B6-87CC-5B7498C524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EB1A7-905A-4A11-946A-1796F4F93731}" type="datetimeFigureOut">
              <a:rPr lang="ko-KR" altLang="en-US" smtClean="0"/>
              <a:t>2020-06-15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AA86EE5-720E-40FD-A31A-0114545D26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F97C35F-023D-43DE-996E-2FD59EAED3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3B91F-C50B-48F2-B4A2-774A28F4BD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859527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420619-118B-45D6-9B72-88F47E714B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025920C-5C6D-4AB3-8C86-13E1AE9F5BB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3DD3FE2-1958-4307-880C-CDA9228490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8EE45D6-2203-445C-BBFE-4C52A3E0E0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EB1A7-905A-4A11-946A-1796F4F93731}" type="datetimeFigureOut">
              <a:rPr lang="ko-KR" altLang="en-US" smtClean="0"/>
              <a:t>2020-06-15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6EEF8E3-E2A6-4D02-B366-428EB14A5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717E2D4-F15E-4CCB-A904-DB5A6A9DD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3B91F-C50B-48F2-B4A2-774A28F4BD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041584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7DFF4D-74C5-4A8F-A4DB-36EAF1C22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FD1AE9C-DA01-4E83-B8FF-E47A497D80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1FF46F4-AA10-44D9-9744-E571844F5B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EB1A7-905A-4A11-946A-1796F4F93731}" type="datetimeFigureOut">
              <a:rPr lang="ko-KR" altLang="en-US" smtClean="0"/>
              <a:t>2020-06-15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D19DD27-6563-4F15-9452-E703E9721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6F322FE-9472-4C0B-9661-028898DA84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3B91F-C50B-48F2-B4A2-774A28F4BD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820716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02CCF49-B7DF-4858-B1A2-BC17DB5C525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100EFA2-101E-46F3-B311-AF8A705EF6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5879A93-0FE3-4316-80DE-B2A06D58F9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EB1A7-905A-4A11-946A-1796F4F93731}" type="datetimeFigureOut">
              <a:rPr lang="ko-KR" altLang="en-US" smtClean="0"/>
              <a:t>2020-06-15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BD5D3D2-E036-4638-9978-14824ABD8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CA68F3D-7B74-4736-8957-E722880346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3B91F-C50B-48F2-B4A2-774A28F4BD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97838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C07905-A7E4-4B7F-B181-77149C63A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E0883A1-C37F-44D0-94FC-18F320A6E0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C7CF9B0-08BD-4BF8-B435-7DAF7FA712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EB1A7-905A-4A11-946A-1796F4F93731}" type="datetimeFigureOut">
              <a:rPr lang="ko-KR" altLang="en-US" smtClean="0"/>
              <a:t>2020-06-15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7043FBF-9446-4679-8A86-5A09CD8F5D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479E10C-700D-4C32-B183-1144091FC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3B91F-C50B-48F2-B4A2-774A28F4BD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378647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783F4A-FFCB-49AB-8F19-AB605507A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0B75514-8705-48D1-B364-1BED9D6138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D6A5A26-2F64-4F3E-9FAF-4585602CED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EB1A7-905A-4A11-946A-1796F4F93731}" type="datetimeFigureOut">
              <a:rPr lang="ko-KR" altLang="en-US" smtClean="0"/>
              <a:t>2020-06-15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C4FC25E-69E4-492F-BFC9-C294750B7E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B9EE24F-192E-4058-A6E2-E8F171BD75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3B91F-C50B-48F2-B4A2-774A28F4BD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851146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74F297-8CB3-4FEE-AE9B-928461131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104DC94-2CF2-45A0-BFB9-520DB093B7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99BF7AE-8437-4CA9-85A9-77DF67B47E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FE06EFA-029A-49CD-8951-A7F39E00B3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EB1A7-905A-4A11-946A-1796F4F93731}" type="datetimeFigureOut">
              <a:rPr lang="ko-KR" altLang="en-US" smtClean="0"/>
              <a:t>2020-06-15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9BF729C-3ACD-4B96-A5F3-A3779F6B79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EE25F61-2CE3-468F-A6D6-9A1E8FA950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3B91F-C50B-48F2-B4A2-774A28F4BD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708546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92B6C5-9B8E-4682-B20B-57DC69A8CB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D322744-C61F-48A7-92BD-1D66E59F53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89DD622-8543-4682-BA67-5F68A520D3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5A4398A-6C75-4BEF-B442-F706BB4C52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123B71C-87B3-4475-9B09-33B13E9983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78EB855-2A6C-4AB8-8005-EF430414F5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EB1A7-905A-4A11-946A-1796F4F93731}" type="datetimeFigureOut">
              <a:rPr lang="ko-KR" altLang="en-US" smtClean="0"/>
              <a:t>2020-06-15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71B4007-B728-4290-B8F7-49BB76F515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25775B8-4718-4BF9-9829-3C2F4978A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3B91F-C50B-48F2-B4A2-774A28F4BD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069964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A4F7C3-0B9F-4630-97EA-A03B6314FA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31F910E-436D-4AFA-B41C-1D4EDF6062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EB1A7-905A-4A11-946A-1796F4F93731}" type="datetimeFigureOut">
              <a:rPr lang="ko-KR" altLang="en-US" smtClean="0"/>
              <a:t>2020-06-15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7085397-EDF6-4CBE-8969-D58D58B34A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946B52C-8241-4B72-A89A-9A2B3A02AC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3B91F-C50B-48F2-B4A2-774A28F4BD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585714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D081DBB-021C-4F6A-8DC0-C83489A628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EB1A7-905A-4A11-946A-1796F4F93731}" type="datetimeFigureOut">
              <a:rPr lang="ko-KR" altLang="en-US" smtClean="0"/>
              <a:t>2020-06-15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329AE3C-C68C-4CCE-AFB6-AE7D357C14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FDA39CC-6014-4EDC-AFF0-C1C9751CD2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3B91F-C50B-48F2-B4A2-774A28F4BD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35416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bg>
      <p:bgPr>
        <a:pattFill prst="smCheck">
          <a:fgClr>
            <a:schemeClr val="accent1"/>
          </a:fgClr>
          <a:bgClr>
            <a:schemeClr val="accent4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D081DBB-021C-4F6A-8DC0-C83489A628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EB1A7-905A-4A11-946A-1796F4F93731}" type="datetimeFigureOut">
              <a:rPr lang="ko-KR" altLang="en-US" smtClean="0"/>
              <a:t>2020-06-15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329AE3C-C68C-4CCE-AFB6-AE7D357C14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FDA39CC-6014-4EDC-AFF0-C1C9751CD2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3B91F-C50B-48F2-B4A2-774A28F4BD5A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7CD79C4-A7AF-419E-B33F-9C478B23F256}"/>
              </a:ext>
            </a:extLst>
          </p:cNvPr>
          <p:cNvSpPr/>
          <p:nvPr userDrawn="1"/>
        </p:nvSpPr>
        <p:spPr>
          <a:xfrm>
            <a:off x="292100" y="279400"/>
            <a:ext cx="11607800" cy="63119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5CF095-D485-4298-AD8D-EEA347EC30EC}"/>
              </a:ext>
            </a:extLst>
          </p:cNvPr>
          <p:cNvSpPr txBox="1"/>
          <p:nvPr userDrawn="1"/>
        </p:nvSpPr>
        <p:spPr>
          <a:xfrm>
            <a:off x="10042252" y="6608485"/>
            <a:ext cx="21691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</a:rPr>
              <a:t> </a:t>
            </a:r>
            <a:r>
              <a:rPr lang="en-US" altLang="ko-KR" sz="900" dirty="0">
                <a:solidFill>
                  <a:schemeClr val="bg1"/>
                </a:solidFill>
              </a:rPr>
              <a:t>PowerPoint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819332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빈 화면">
    <p:bg>
      <p:bgPr>
        <a:pattFill prst="smCheck">
          <a:fgClr>
            <a:schemeClr val="accent1"/>
          </a:fgClr>
          <a:bgClr>
            <a:schemeClr val="accent4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15E6C3BF-240D-44B2-B6E9-6B8BCA94ED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D081DBB-021C-4F6A-8DC0-C83489A628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EB1A7-905A-4A11-946A-1796F4F93731}" type="datetimeFigureOut">
              <a:rPr lang="ko-KR" altLang="en-US" smtClean="0"/>
              <a:t>2020-06-15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329AE3C-C68C-4CCE-AFB6-AE7D357C14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FDA39CC-6014-4EDC-AFF0-C1C9751CD2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3B91F-C50B-48F2-B4A2-774A28F4BD5A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7CD79C4-A7AF-419E-B33F-9C478B23F256}"/>
              </a:ext>
            </a:extLst>
          </p:cNvPr>
          <p:cNvSpPr/>
          <p:nvPr userDrawn="1"/>
        </p:nvSpPr>
        <p:spPr>
          <a:xfrm>
            <a:off x="292100" y="279400"/>
            <a:ext cx="11607800" cy="63119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CA0D37-F410-422F-A19A-009A10F053B7}"/>
              </a:ext>
            </a:extLst>
          </p:cNvPr>
          <p:cNvSpPr txBox="1"/>
          <p:nvPr userDrawn="1"/>
        </p:nvSpPr>
        <p:spPr>
          <a:xfrm>
            <a:off x="10042252" y="6608485"/>
            <a:ext cx="21691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</a:rPr>
              <a:t> </a:t>
            </a:r>
            <a:r>
              <a:rPr lang="en-US" altLang="ko-KR" sz="900" dirty="0">
                <a:solidFill>
                  <a:schemeClr val="bg1"/>
                </a:solidFill>
              </a:rPr>
              <a:t>PowerPoint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255817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slideLayout" Target="../slideLayouts/slideLayout12.xml"  /><Relationship Id="rId13" Type="http://schemas.openxmlformats.org/officeDocument/2006/relationships/slideLayout" Target="../slideLayouts/slideLayout13.xml"  /><Relationship Id="rId14" Type="http://schemas.openxmlformats.org/officeDocument/2006/relationships/slideLayout" Target="../slideLayouts/slideLayout14.xml"  /><Relationship Id="rId15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819E820-297B-4E7A-AD9E-8634E7EF9B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8ABB5EC-44B3-4634-AAD1-49D244F663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C818D3C-048D-4ECB-A1F7-B9AF9E96E1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5EB1A7-905A-4A11-946A-1796F4F93731}" type="datetimeFigureOut">
              <a:rPr lang="ko-KR" altLang="en-US" smtClean="0"/>
              <a:t>2020-06-15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7FF4397-3775-4DE7-8053-A4FD576F50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061BEC1-B2D2-49D8-9F37-C53D11401C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A3B91F-C50B-48F2-B4A2-774A28F4BD5A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AABD17-8FF2-4B1E-8AE1-272454E79343}"/>
              </a:ext>
            </a:extLst>
          </p:cNvPr>
          <p:cNvSpPr txBox="1"/>
          <p:nvPr userDrawn="1"/>
        </p:nvSpPr>
        <p:spPr>
          <a:xfrm>
            <a:off x="10032313" y="6588607"/>
            <a:ext cx="21691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20370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61" r:id="rId9"/>
    <p:sldLayoutId id="2147483662" r:id="rId10"/>
    <p:sldLayoutId id="2147483656" r:id="rId11"/>
    <p:sldLayoutId id="2147483657" r:id="rId12"/>
    <p:sldLayoutId id="2147483658" r:id="rId13"/>
    <p:sldLayoutId id="2147483659" r:id="rId14"/>
  </p:sldLayoutIdLst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.jpe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9.xml"  /><Relationship Id="rId2" Type="http://schemas.openxmlformats.org/officeDocument/2006/relationships/image" Target="../media/image18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9.xml"  /><Relationship Id="rId2" Type="http://schemas.openxmlformats.org/officeDocument/2006/relationships/image" Target="../media/image19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9.xml"  /><Relationship Id="rId2" Type="http://schemas.openxmlformats.org/officeDocument/2006/relationships/image" Target="../media/image20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9.xml"  /><Relationship Id="rId2" Type="http://schemas.openxmlformats.org/officeDocument/2006/relationships/image" Target="../media/image21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9.xml"  /><Relationship Id="rId2" Type="http://schemas.openxmlformats.org/officeDocument/2006/relationships/image" Target="../media/image22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9.xml"  /><Relationship Id="rId2" Type="http://schemas.openxmlformats.org/officeDocument/2006/relationships/image" Target="../media/image23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.jpe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9.xml"  /><Relationship Id="rId2" Type="http://schemas.openxmlformats.org/officeDocument/2006/relationships/video" Target="file:///C:\Users\usedc\Desktop\&#51473;&#44036;&#48156;&#54364;%20ppt\Play_Home_List.mp4" TargetMode="External" /><Relationship Id="rId3" Type="http://schemas.microsoft.com/office/2007/relationships/media" Target="file:///C:\Users\usedc\Desktop\&#51473;&#44036;&#48156;&#54364;%20ppt\Play_Home_List.mp4" TargetMode="External" /><Relationship Id="rId4" Type="http://schemas.openxmlformats.org/officeDocument/2006/relationships/image" Target="../media/image24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9.xml"  /><Relationship Id="rId2" Type="http://schemas.openxmlformats.org/officeDocument/2006/relationships/video" Target="../media/media1.mp4"  /><Relationship Id="rId3" Type="http://schemas.microsoft.com/office/2007/relationships/media" Target="../media/media1.mp4"  /><Relationship Id="rId4" Type="http://schemas.openxmlformats.org/officeDocument/2006/relationships/image" Target="../media/image25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9.xml"  /><Relationship Id="rId2" Type="http://schemas.openxmlformats.org/officeDocument/2006/relationships/video" Target="../media/media2.mp4"  /><Relationship Id="rId3" Type="http://schemas.microsoft.com/office/2007/relationships/media" Target="../media/media2.mp4"  /><Relationship Id="rId4" Type="http://schemas.openxmlformats.org/officeDocument/2006/relationships/image" Target="../media/image26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.jpe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7.jpe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.jpe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9.xml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9.xml"  /><Relationship Id="rId2" Type="http://schemas.openxmlformats.org/officeDocument/2006/relationships/image" Target="../media/image4.jpe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9.xml"  /><Relationship Id="rId10" Type="http://schemas.openxmlformats.org/officeDocument/2006/relationships/image" Target="../media/image13.png"  /><Relationship Id="rId11" Type="http://schemas.openxmlformats.org/officeDocument/2006/relationships/image" Target="../media/image14.png"  /><Relationship Id="rId12" Type="http://schemas.openxmlformats.org/officeDocument/2006/relationships/image" Target="../media/image15.png"  /><Relationship Id="rId13" Type="http://schemas.openxmlformats.org/officeDocument/2006/relationships/image" Target="../media/image16.jpeg"  /><Relationship Id="rId2" Type="http://schemas.openxmlformats.org/officeDocument/2006/relationships/image" Target="../media/image5.svg"  /><Relationship Id="rId3" Type="http://schemas.openxmlformats.org/officeDocument/2006/relationships/image" Target="../media/image6.svg"  /><Relationship Id="rId4" Type="http://schemas.openxmlformats.org/officeDocument/2006/relationships/image" Target="../media/image7.svg"  /><Relationship Id="rId5" Type="http://schemas.openxmlformats.org/officeDocument/2006/relationships/image" Target="../media/image8.svg"  /><Relationship Id="rId6" Type="http://schemas.openxmlformats.org/officeDocument/2006/relationships/image" Target="../media/image9.svg"  /><Relationship Id="rId7" Type="http://schemas.openxmlformats.org/officeDocument/2006/relationships/image" Target="../media/image10.svg"  /><Relationship Id="rId8" Type="http://schemas.openxmlformats.org/officeDocument/2006/relationships/image" Target="../media/image11.svg"  /><Relationship Id="rId9" Type="http://schemas.openxmlformats.org/officeDocument/2006/relationships/image" Target="../media/image12.jpe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.jpe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9.xml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9.xml"  /><Relationship Id="rId2" Type="http://schemas.openxmlformats.org/officeDocument/2006/relationships/image" Target="../media/image17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432935" y="2860656"/>
            <a:ext cx="3164205" cy="90933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5400" spc="-300">
                <a:solidFill>
                  <a:schemeClr val="bg1"/>
                </a:solidFill>
                <a:latin typeface="+mj-ea"/>
                <a:ea typeface="+mj-ea"/>
                <a:cs typeface="+mn-cs"/>
              </a:rPr>
              <a:t>Time Shop</a:t>
            </a:r>
            <a:endParaRPr lang="en-US" altLang="ko-KR" sz="5400" spc="-300">
              <a:solidFill>
                <a:schemeClr val="bg1"/>
              </a:solidFill>
              <a:latin typeface="+mj-ea"/>
              <a:ea typeface="+mj-ea"/>
              <a:cs typeface="+mn-cs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3680916" y="1452880"/>
            <a:ext cx="4830168" cy="0"/>
          </a:xfrm>
          <a:prstGeom prst="line">
            <a:avLst/>
          </a:prstGeom>
          <a:ln>
            <a:solidFill>
              <a:schemeClr val="accent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3680916" y="5374640"/>
            <a:ext cx="4830168" cy="0"/>
          </a:xfrm>
          <a:prstGeom prst="line">
            <a:avLst/>
          </a:prstGeom>
          <a:ln>
            <a:solidFill>
              <a:schemeClr val="accent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0032313" y="6588607"/>
            <a:ext cx="2169184" cy="2308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altLang="ko-KR" sz="900">
                <a:solidFill>
                  <a:schemeClr val="bg1"/>
                </a:solidFill>
              </a:rPr>
              <a:t>ⓒSaebyeol Yu.</a:t>
            </a:r>
            <a:r>
              <a:rPr lang="ko-KR" altLang="en-US" sz="900">
                <a:solidFill>
                  <a:schemeClr val="bg1"/>
                </a:solidFill>
              </a:rPr>
              <a:t> </a:t>
            </a:r>
            <a:r>
              <a:rPr lang="en-US" altLang="ko-KR" sz="900">
                <a:solidFill>
                  <a:schemeClr val="bg1"/>
                </a:solidFill>
              </a:rPr>
              <a:t>Saebyeol’s</a:t>
            </a:r>
            <a:r>
              <a:rPr lang="ko-KR" altLang="en-US" sz="900">
                <a:solidFill>
                  <a:schemeClr val="bg1"/>
                </a:solidFill>
              </a:rPr>
              <a:t> </a:t>
            </a:r>
            <a:r>
              <a:rPr lang="en-US" altLang="ko-KR" sz="900">
                <a:solidFill>
                  <a:schemeClr val="bg1"/>
                </a:solidFill>
              </a:rPr>
              <a:t>PowerPoint</a:t>
            </a:r>
            <a:endParaRPr lang="ko-KR" altLang="en-US" sz="90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811142" y="5600260"/>
            <a:ext cx="4569716" cy="7246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100" spc="-150">
                <a:solidFill>
                  <a:schemeClr val="bg1"/>
                </a:solidFill>
              </a:rPr>
              <a:t>Tis</a:t>
            </a:r>
            <a:r>
              <a:rPr lang="ko-KR" altLang="en-US" sz="2100" spc="-150">
                <a:solidFill>
                  <a:schemeClr val="bg1"/>
                </a:solidFill>
              </a:rPr>
              <a:t> 팀프로젝트 </a:t>
            </a:r>
            <a:r>
              <a:rPr lang="en-US" altLang="ko-KR" sz="2100" spc="-150">
                <a:solidFill>
                  <a:schemeClr val="bg1"/>
                </a:solidFill>
              </a:rPr>
              <a:t>1</a:t>
            </a:r>
            <a:r>
              <a:rPr lang="ko-KR" altLang="en-US" sz="2100" spc="-150">
                <a:solidFill>
                  <a:schemeClr val="bg1"/>
                </a:solidFill>
              </a:rPr>
              <a:t>조</a:t>
            </a:r>
            <a:br>
              <a:rPr lang="ko-KR" altLang="en-US" sz="2100" spc="-150">
                <a:solidFill>
                  <a:schemeClr val="bg1"/>
                </a:solidFill>
              </a:rPr>
            </a:br>
            <a:r>
              <a:rPr lang="ko-KR" altLang="en-US" sz="2100" spc="-150">
                <a:solidFill>
                  <a:schemeClr val="bg1"/>
                </a:solidFill>
              </a:rPr>
              <a:t>김종민</a:t>
            </a:r>
            <a:r>
              <a:rPr lang="en-US" altLang="ko-KR" sz="2100" spc="-150">
                <a:solidFill>
                  <a:schemeClr val="bg1"/>
                </a:solidFill>
              </a:rPr>
              <a:t>.</a:t>
            </a:r>
            <a:r>
              <a:rPr lang="ko-KR" altLang="en-US" sz="2100" spc="-150">
                <a:solidFill>
                  <a:schemeClr val="bg1"/>
                </a:solidFill>
              </a:rPr>
              <a:t> 김지수</a:t>
            </a:r>
            <a:r>
              <a:rPr lang="en-US" altLang="ko-KR" sz="2100" spc="-150">
                <a:solidFill>
                  <a:schemeClr val="bg1"/>
                </a:solidFill>
              </a:rPr>
              <a:t>.</a:t>
            </a:r>
            <a:r>
              <a:rPr lang="ko-KR" altLang="en-US" sz="2100" spc="-150">
                <a:solidFill>
                  <a:schemeClr val="bg1"/>
                </a:solidFill>
              </a:rPr>
              <a:t> 김도영</a:t>
            </a:r>
            <a:r>
              <a:rPr lang="en-US" altLang="ko-KR" sz="2100" spc="-150">
                <a:solidFill>
                  <a:schemeClr val="bg1"/>
                </a:solidFill>
              </a:rPr>
              <a:t>.</a:t>
            </a:r>
            <a:r>
              <a:rPr lang="ko-KR" altLang="en-US" sz="2100" spc="-150">
                <a:solidFill>
                  <a:schemeClr val="bg1"/>
                </a:solidFill>
              </a:rPr>
              <a:t> 최우진</a:t>
            </a:r>
            <a:r>
              <a:rPr lang="en-US" altLang="ko-KR" sz="2100" spc="-150">
                <a:solidFill>
                  <a:schemeClr val="bg1"/>
                </a:solidFill>
              </a:rPr>
              <a:t>.</a:t>
            </a:r>
            <a:endParaRPr lang="en-US" altLang="ko-KR" sz="2100" spc="-150">
              <a:solidFill>
                <a:schemeClr val="bg1"/>
              </a:solidFill>
            </a:endParaRPr>
          </a:p>
        </p:txBody>
      </p:sp>
      <p:sp>
        <p:nvSpPr>
          <p:cNvPr id="15" name=""/>
          <p:cNvSpPr txBox="1"/>
          <p:nvPr/>
        </p:nvSpPr>
        <p:spPr>
          <a:xfrm>
            <a:off x="3135630" y="2977515"/>
            <a:ext cx="375284" cy="906780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endParaRPr lang="ko-KR" sz="5400">
              <a:ln w="12700" cap="flat" cmpd="sng" algn="ctr">
                <a:gradFill flip="xy" rotWithShape="1">
                  <a:gsLst>
                    <a:gs pos="0">
                      <a:schemeClr val="tx1"/>
                    </a:gs>
                    <a:gs pos="100000">
                      <a:schemeClr val="accent3"/>
                    </a:gs>
                  </a:gsLst>
                  <a:lin ang="5400000" scaled="0"/>
                  <a:tileRect/>
                </a:gradFill>
                <a:prstDash val="solid"/>
                <a:round/>
                <a:headEnd w="med" len="med"/>
                <a:tailEnd w="med" len="med"/>
              </a:ln>
              <a:solidFill>
                <a:schemeClr val="bg1"/>
              </a:solidFill>
              <a:effectLst>
                <a:outerShdw blurRad="63500" dist="31750" dir="16200000" rotWithShape="0">
                  <a:schemeClr val="tx1"/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pattFill prst="pct30">
          <a:fgClr>
            <a:schemeClr val="accent1"/>
          </a:fgClr>
          <a:bgClr>
            <a:srgbClr val="6c2fa4"/>
          </a:bgClr>
        </a:patt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178560" y="1312803"/>
            <a:ext cx="107213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278427" y="464354"/>
            <a:ext cx="4070813" cy="6005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400">
                <a:solidFill>
                  <a:schemeClr val="tx1">
                    <a:lumMod val="75000"/>
                    <a:lumOff val="25000"/>
                  </a:schemeClr>
                </a:solidFill>
              </a:rPr>
              <a:t>주요 기능 </a:t>
            </a:r>
            <a:r>
              <a:rPr lang="en-US" altLang="ko-KR" sz="3400">
                <a:solidFill>
                  <a:schemeClr val="tx1">
                    <a:lumMod val="75000"/>
                    <a:lumOff val="25000"/>
                  </a:schemeClr>
                </a:solidFill>
              </a:rPr>
              <a:t>-</a:t>
            </a:r>
            <a:r>
              <a:rPr lang="ko-KR" altLang="en-US" sz="3400">
                <a:solidFill>
                  <a:schemeClr val="tx1">
                    <a:lumMod val="75000"/>
                    <a:lumOff val="25000"/>
                  </a:schemeClr>
                </a:solidFill>
              </a:rPr>
              <a:t> 장바구니</a:t>
            </a:r>
            <a:endParaRPr lang="ko-KR" altLang="en-US" sz="3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451088"/>
            <a:ext cx="662940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</a:rPr>
              <a:t>Part 2,</a:t>
            </a:r>
            <a:endParaRPr lang="en-US" altLang="ko-KR" sz="12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타원 2"/>
          <p:cNvSpPr/>
          <p:nvPr/>
        </p:nvSpPr>
        <p:spPr>
          <a:xfrm>
            <a:off x="101600" y="91440"/>
            <a:ext cx="113826" cy="113826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266184" y="91440"/>
            <a:ext cx="113826" cy="113826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430767" y="91440"/>
            <a:ext cx="113826" cy="113826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595351" y="91440"/>
            <a:ext cx="113826" cy="113826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759934" y="91440"/>
            <a:ext cx="113826" cy="113826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8" name=""/>
          <p:cNvSpPr/>
          <p:nvPr/>
        </p:nvSpPr>
        <p:spPr>
          <a:xfrm>
            <a:off x="7667625" y="1541008"/>
            <a:ext cx="3952874" cy="2952750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29" name=""/>
          <p:cNvSpPr txBox="1"/>
          <p:nvPr/>
        </p:nvSpPr>
        <p:spPr>
          <a:xfrm>
            <a:off x="7844515" y="1717900"/>
            <a:ext cx="3741968" cy="468223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/>
              <a:t> </a:t>
            </a:r>
            <a:r>
              <a:rPr lang="ko-KR" altLang="en-US" sz="2500" b="1"/>
              <a:t>장바구니</a:t>
            </a:r>
            <a:endParaRPr lang="ko-KR" altLang="en-US" sz="2500" b="1"/>
          </a:p>
        </p:txBody>
      </p:sp>
      <p:sp>
        <p:nvSpPr>
          <p:cNvPr id="31" name=""/>
          <p:cNvSpPr txBox="1"/>
          <p:nvPr/>
        </p:nvSpPr>
        <p:spPr>
          <a:xfrm>
            <a:off x="7778214" y="2296205"/>
            <a:ext cx="3760524" cy="200719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/>
              <a:t>상품 상세 페이지 및</a:t>
            </a:r>
            <a:endParaRPr lang="ko-KR" altLang="en-US"/>
          </a:p>
          <a:p>
            <a:pPr>
              <a:defRPr/>
            </a:pPr>
            <a:r>
              <a:rPr lang="ko-KR" altLang="en-US"/>
              <a:t>상품 리스트에 있는 </a:t>
            </a:r>
            <a:endParaRPr lang="ko-KR" altLang="en-US"/>
          </a:p>
          <a:p>
            <a:pPr>
              <a:defRPr/>
            </a:pPr>
            <a:r>
              <a:rPr lang="ko-KR" altLang="en-US"/>
              <a:t>장바구니 버튼을 누르면</a:t>
            </a:r>
            <a:endParaRPr lang="ko-KR" altLang="en-US"/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상품 가격을 확인 할 수 있고</a:t>
            </a:r>
            <a:endParaRPr lang="ko-KR" altLang="en-US"/>
          </a:p>
          <a:p>
            <a:pPr>
              <a:defRPr/>
            </a:pPr>
            <a:r>
              <a:rPr lang="ko-KR" altLang="en-US"/>
              <a:t>원하는 상품 갯수를</a:t>
            </a:r>
            <a:endParaRPr lang="ko-KR" altLang="en-US"/>
          </a:p>
          <a:p>
            <a:pPr>
              <a:defRPr/>
            </a:pPr>
            <a:r>
              <a:rPr lang="ko-KR" altLang="en-US"/>
              <a:t>장바구니에 담을 수 있게 했습니다</a:t>
            </a:r>
            <a:r>
              <a:rPr lang="en-US" altLang="ko-KR"/>
              <a:t>.</a:t>
            </a:r>
            <a:r>
              <a:rPr lang="ko-KR" altLang="en-US"/>
              <a:t>  </a:t>
            </a:r>
            <a:endParaRPr lang="ko-KR" altLang="en-US"/>
          </a:p>
        </p:txBody>
      </p:sp>
      <p:pic>
        <p:nvPicPr>
          <p:cNvPr id="32" name=""/>
          <p:cNvPicPr>
            <a:picLocks noChangeAspect="1"/>
          </p:cNvPicPr>
          <p:nvPr/>
        </p:nvPicPr>
        <p:blipFill rotWithShape="1">
          <a:blip r:embed="rId2"/>
          <a:srcRect l="18860" t="28170" r="29890" b="55160"/>
          <a:stretch>
            <a:fillRect/>
          </a:stretch>
        </p:blipFill>
        <p:spPr>
          <a:xfrm>
            <a:off x="1362676" y="2187039"/>
            <a:ext cx="5445990" cy="2493199"/>
          </a:xfrm>
          <a:prstGeom prst="rect">
            <a:avLst/>
          </a:prstGeom>
        </p:spPr>
      </p:pic>
      <p:cxnSp>
        <p:nvCxnSpPr>
          <p:cNvPr id="33" name=""/>
          <p:cNvCxnSpPr/>
          <p:nvPr/>
        </p:nvCxnSpPr>
        <p:spPr>
          <a:xfrm flipV="1">
            <a:off x="2847604" y="3561978"/>
            <a:ext cx="981569" cy="263211"/>
          </a:xfrm>
          <a:prstGeom prst="straightConnector1">
            <a:avLst/>
          </a:prstGeom>
          <a:ln w="38100">
            <a:solidFill>
              <a:srgbClr val="fe2828"/>
            </a:solidFill>
            <a:tailEnd type="arrow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pattFill prst="pct30">
          <a:fgClr>
            <a:schemeClr val="accent1"/>
          </a:fgClr>
          <a:bgClr>
            <a:srgbClr val="6c2fa4"/>
          </a:bgClr>
        </a:patt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178560" y="1312803"/>
            <a:ext cx="107213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278427" y="464354"/>
            <a:ext cx="4070813" cy="6005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400">
                <a:solidFill>
                  <a:schemeClr val="tx1">
                    <a:lumMod val="75000"/>
                    <a:lumOff val="25000"/>
                  </a:schemeClr>
                </a:solidFill>
              </a:rPr>
              <a:t>주요 기능 </a:t>
            </a:r>
            <a:r>
              <a:rPr lang="en-US" altLang="ko-KR" sz="3400">
                <a:solidFill>
                  <a:schemeClr val="tx1">
                    <a:lumMod val="75000"/>
                    <a:lumOff val="25000"/>
                  </a:schemeClr>
                </a:solidFill>
              </a:rPr>
              <a:t>-</a:t>
            </a:r>
            <a:r>
              <a:rPr lang="ko-KR" altLang="en-US" sz="3400">
                <a:solidFill>
                  <a:schemeClr val="tx1">
                    <a:lumMod val="75000"/>
                    <a:lumOff val="25000"/>
                  </a:schemeClr>
                </a:solidFill>
              </a:rPr>
              <a:t> 장바구니</a:t>
            </a:r>
            <a:endParaRPr lang="ko-KR" altLang="en-US" sz="3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451088"/>
            <a:ext cx="662940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</a:rPr>
              <a:t>Part 2,</a:t>
            </a:r>
            <a:endParaRPr lang="en-US" altLang="ko-KR" sz="12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타원 2"/>
          <p:cNvSpPr/>
          <p:nvPr/>
        </p:nvSpPr>
        <p:spPr>
          <a:xfrm>
            <a:off x="101600" y="91440"/>
            <a:ext cx="113826" cy="113826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266184" y="91440"/>
            <a:ext cx="113826" cy="113826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430767" y="91440"/>
            <a:ext cx="113826" cy="113826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595351" y="91440"/>
            <a:ext cx="113826" cy="113826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759934" y="91440"/>
            <a:ext cx="113826" cy="113826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8" name=""/>
          <p:cNvSpPr/>
          <p:nvPr/>
        </p:nvSpPr>
        <p:spPr>
          <a:xfrm>
            <a:off x="7667625" y="1541008"/>
            <a:ext cx="3952874" cy="4226874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29" name=""/>
          <p:cNvSpPr txBox="1"/>
          <p:nvPr/>
        </p:nvSpPr>
        <p:spPr>
          <a:xfrm>
            <a:off x="7844515" y="1717900"/>
            <a:ext cx="3741968" cy="468223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/>
              <a:t> </a:t>
            </a:r>
            <a:r>
              <a:rPr lang="ko-KR" altLang="en-US" sz="2500" b="1"/>
              <a:t>장바구니</a:t>
            </a:r>
            <a:endParaRPr lang="ko-KR" altLang="en-US" sz="2500" b="1"/>
          </a:p>
        </p:txBody>
      </p:sp>
      <p:sp>
        <p:nvSpPr>
          <p:cNvPr id="31" name=""/>
          <p:cNvSpPr txBox="1"/>
          <p:nvPr/>
        </p:nvSpPr>
        <p:spPr>
          <a:xfrm>
            <a:off x="7988505" y="2345685"/>
            <a:ext cx="3401788" cy="310689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/>
              <a:t>상품 리스트나</a:t>
            </a:r>
            <a:endParaRPr lang="ko-KR" altLang="en-US"/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상품 상세페이지에서 담은</a:t>
            </a:r>
            <a:endParaRPr lang="ko-KR" altLang="en-US"/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장바구니 상품들을</a:t>
            </a:r>
            <a:endParaRPr lang="ko-KR" altLang="en-US"/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볼 수 있고</a:t>
            </a:r>
            <a:r>
              <a:rPr lang="en-US" altLang="ko-KR"/>
              <a:t>,</a:t>
            </a:r>
            <a:endParaRPr lang="en-US" altLang="ko-KR"/>
          </a:p>
          <a:p>
            <a:pPr>
              <a:defRPr/>
            </a:pPr>
            <a:endParaRPr lang="en-US" altLang="ko-KR"/>
          </a:p>
          <a:p>
            <a:pPr>
              <a:defRPr/>
            </a:pPr>
            <a:r>
              <a:rPr lang="ko-KR" altLang="en-US"/>
              <a:t>상품 금액 및 주문을</a:t>
            </a:r>
            <a:endParaRPr lang="ko-KR" altLang="en-US"/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할 수 있게 했습니다</a:t>
            </a:r>
            <a:r>
              <a:rPr lang="en-US" altLang="ko-KR"/>
              <a:t>.</a:t>
            </a:r>
            <a:r>
              <a:rPr lang="ko-KR" altLang="en-US"/>
              <a:t>  </a:t>
            </a:r>
            <a:endParaRPr lang="ko-KR" altLang="en-US"/>
          </a:p>
        </p:txBody>
      </p:sp>
      <p:pic>
        <p:nvPicPr>
          <p:cNvPr id="34" name=""/>
          <p:cNvPicPr>
            <a:picLocks noChangeAspect="1"/>
          </p:cNvPicPr>
          <p:nvPr/>
        </p:nvPicPr>
        <p:blipFill rotWithShape="1">
          <a:blip r:embed="rId2"/>
          <a:srcRect l="19410" t="26190" r="15690" b="25000"/>
          <a:stretch>
            <a:fillRect/>
          </a:stretch>
        </p:blipFill>
        <p:spPr>
          <a:xfrm>
            <a:off x="545594" y="1374322"/>
            <a:ext cx="6949786" cy="37060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pattFill prst="pct30">
          <a:fgClr>
            <a:schemeClr val="accent1"/>
          </a:fgClr>
          <a:bgClr>
            <a:srgbClr val="6c2fa4"/>
          </a:bgClr>
        </a:patt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178560" y="1312803"/>
            <a:ext cx="107213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278426" y="464354"/>
            <a:ext cx="5032839" cy="6005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400">
                <a:solidFill>
                  <a:schemeClr val="tx1">
                    <a:lumMod val="75000"/>
                    <a:lumOff val="25000"/>
                  </a:schemeClr>
                </a:solidFill>
              </a:rPr>
              <a:t>주요 기능 </a:t>
            </a:r>
            <a:r>
              <a:rPr lang="en-US" altLang="ko-KR" sz="3400">
                <a:solidFill>
                  <a:schemeClr val="tx1">
                    <a:lumMod val="75000"/>
                    <a:lumOff val="25000"/>
                  </a:schemeClr>
                </a:solidFill>
              </a:rPr>
              <a:t>-</a:t>
            </a:r>
            <a:r>
              <a:rPr lang="ko-KR" altLang="en-US" sz="3400">
                <a:solidFill>
                  <a:schemeClr val="tx1">
                    <a:lumMod val="75000"/>
                    <a:lumOff val="25000"/>
                  </a:schemeClr>
                </a:solidFill>
              </a:rPr>
              <a:t> 상품 상세보기</a:t>
            </a:r>
            <a:endParaRPr lang="ko-KR" altLang="en-US" sz="3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451088"/>
            <a:ext cx="662940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</a:rPr>
              <a:t>Part 2,</a:t>
            </a:r>
            <a:endParaRPr lang="en-US" altLang="ko-KR" sz="12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타원 2"/>
          <p:cNvSpPr/>
          <p:nvPr/>
        </p:nvSpPr>
        <p:spPr>
          <a:xfrm>
            <a:off x="101600" y="91440"/>
            <a:ext cx="113826" cy="113826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266184" y="91440"/>
            <a:ext cx="113826" cy="113826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430767" y="91440"/>
            <a:ext cx="113826" cy="113826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595351" y="91440"/>
            <a:ext cx="113826" cy="113826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759934" y="91440"/>
            <a:ext cx="113826" cy="113826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8" name=""/>
          <p:cNvSpPr/>
          <p:nvPr/>
        </p:nvSpPr>
        <p:spPr>
          <a:xfrm>
            <a:off x="7667625" y="1541008"/>
            <a:ext cx="3952874" cy="4592410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29" name=""/>
          <p:cNvSpPr txBox="1"/>
          <p:nvPr/>
        </p:nvSpPr>
        <p:spPr>
          <a:xfrm>
            <a:off x="7844515" y="1717900"/>
            <a:ext cx="3741968" cy="47094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 sz="2500" b="1"/>
              <a:t> 상품 상세보기</a:t>
            </a:r>
            <a:endParaRPr lang="ko-KR" altLang="en-US" sz="2500" b="1"/>
          </a:p>
        </p:txBody>
      </p:sp>
      <p:sp>
        <p:nvSpPr>
          <p:cNvPr id="31" name=""/>
          <p:cNvSpPr txBox="1"/>
          <p:nvPr/>
        </p:nvSpPr>
        <p:spPr>
          <a:xfrm>
            <a:off x="8013246" y="2296205"/>
            <a:ext cx="3401788" cy="337879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/>
              <a:t>상품 목록에서 상품 클릭시</a:t>
            </a:r>
            <a:endParaRPr lang="ko-KR" altLang="en-US"/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상품 상세보기 페이지로 이동</a:t>
            </a:r>
            <a:endParaRPr lang="ko-KR" altLang="en-US"/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상품의 이미지</a:t>
            </a:r>
            <a:r>
              <a:rPr lang="en-US" altLang="ko-KR"/>
              <a:t>,</a:t>
            </a:r>
            <a:r>
              <a:rPr lang="ko-KR" altLang="en-US"/>
              <a:t> 설명</a:t>
            </a:r>
            <a:r>
              <a:rPr lang="en-US" altLang="ko-KR"/>
              <a:t>,</a:t>
            </a:r>
            <a:r>
              <a:rPr lang="ko-KR" altLang="en-US"/>
              <a:t> 가격</a:t>
            </a:r>
            <a:r>
              <a:rPr lang="en-US" altLang="ko-KR"/>
              <a:t>,</a:t>
            </a:r>
            <a:br>
              <a:rPr lang="ko-KR" altLang="en-US"/>
            </a:br>
            <a:endParaRPr lang="ko-KR" altLang="en-US"/>
          </a:p>
          <a:p>
            <a:pPr>
              <a:defRPr/>
            </a:pPr>
            <a:r>
              <a:rPr lang="ko-KR" altLang="en-US"/>
              <a:t>유통기한 등을 볼수 있습니다</a:t>
            </a:r>
            <a:r>
              <a:rPr lang="en-US" altLang="ko-KR"/>
              <a:t>.</a:t>
            </a:r>
            <a:endParaRPr lang="en-US" altLang="ko-KR"/>
          </a:p>
          <a:p>
            <a:pPr>
              <a:defRPr/>
            </a:pPr>
            <a:endParaRPr lang="en-US" altLang="ko-KR"/>
          </a:p>
          <a:p>
            <a:pPr>
              <a:defRPr/>
            </a:pPr>
            <a:r>
              <a:rPr lang="ko-KR" altLang="en-US"/>
              <a:t>장바구니 담기 버튼으로</a:t>
            </a:r>
            <a:endParaRPr lang="ko-KR" altLang="en-US"/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장바구니에 상품을 담을 수 있습니다</a:t>
            </a:r>
            <a:r>
              <a:rPr lang="en-US" altLang="ko-KR"/>
              <a:t>.</a:t>
            </a:r>
            <a:endParaRPr lang="en-US" altLang="ko-KR"/>
          </a:p>
        </p:txBody>
      </p:sp>
      <p:pic>
        <p:nvPicPr>
          <p:cNvPr id="37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24882" y="1687287"/>
            <a:ext cx="6688797" cy="40889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pattFill prst="pct30">
          <a:fgClr>
            <a:schemeClr val="accent1"/>
          </a:fgClr>
          <a:bgClr>
            <a:srgbClr val="6c2fa4"/>
          </a:bgClr>
        </a:patt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178560" y="1312803"/>
            <a:ext cx="107213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278426" y="464354"/>
            <a:ext cx="4613739" cy="6005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400">
                <a:solidFill>
                  <a:schemeClr val="tx1">
                    <a:lumMod val="75000"/>
                    <a:lumOff val="25000"/>
                  </a:schemeClr>
                </a:solidFill>
              </a:rPr>
              <a:t>주요 기능 </a:t>
            </a:r>
            <a:r>
              <a:rPr lang="en-US" altLang="ko-KR" sz="3400">
                <a:solidFill>
                  <a:schemeClr val="tx1">
                    <a:lumMod val="75000"/>
                    <a:lumOff val="25000"/>
                  </a:schemeClr>
                </a:solidFill>
              </a:rPr>
              <a:t>-</a:t>
            </a:r>
            <a:r>
              <a:rPr lang="ko-KR" altLang="en-US" sz="3400">
                <a:solidFill>
                  <a:schemeClr val="tx1">
                    <a:lumMod val="75000"/>
                    <a:lumOff val="25000"/>
                  </a:schemeClr>
                </a:solidFill>
              </a:rPr>
              <a:t> 공지 게시판</a:t>
            </a:r>
            <a:endParaRPr lang="ko-KR" altLang="en-US" sz="3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451088"/>
            <a:ext cx="662940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</a:rPr>
              <a:t>Part 2,</a:t>
            </a:r>
            <a:endParaRPr lang="en-US" altLang="ko-KR" sz="12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타원 2"/>
          <p:cNvSpPr/>
          <p:nvPr/>
        </p:nvSpPr>
        <p:spPr>
          <a:xfrm>
            <a:off x="101600" y="91440"/>
            <a:ext cx="113826" cy="113826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266184" y="91440"/>
            <a:ext cx="113826" cy="113826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430767" y="91440"/>
            <a:ext cx="113826" cy="113826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595351" y="91440"/>
            <a:ext cx="113826" cy="113826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759934" y="91440"/>
            <a:ext cx="113826" cy="113826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8" name=""/>
          <p:cNvSpPr/>
          <p:nvPr/>
        </p:nvSpPr>
        <p:spPr>
          <a:xfrm>
            <a:off x="7997289" y="1571933"/>
            <a:ext cx="2775856" cy="4592410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29" name=""/>
          <p:cNvSpPr txBox="1"/>
          <p:nvPr/>
        </p:nvSpPr>
        <p:spPr>
          <a:xfrm>
            <a:off x="8252730" y="2275050"/>
            <a:ext cx="2517325" cy="47094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 sz="2500" b="1"/>
              <a:t> 공지 게시판</a:t>
            </a:r>
            <a:endParaRPr lang="ko-KR" altLang="en-US" sz="2500" b="1"/>
          </a:p>
        </p:txBody>
      </p:sp>
      <p:sp>
        <p:nvSpPr>
          <p:cNvPr id="31" name=""/>
          <p:cNvSpPr txBox="1"/>
          <p:nvPr/>
        </p:nvSpPr>
        <p:spPr>
          <a:xfrm>
            <a:off x="8110720" y="2964191"/>
            <a:ext cx="2619377" cy="200719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/>
              <a:t>상품 관련 정보 들과</a:t>
            </a:r>
            <a:endParaRPr lang="ko-KR" altLang="en-US"/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쇼핑몰 운영 관련 정보를</a:t>
            </a:r>
            <a:endParaRPr lang="ko-KR" altLang="en-US"/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회원이 볼 수 있는 게시판입니다</a:t>
            </a:r>
            <a:r>
              <a:rPr lang="en-US" altLang="ko-KR"/>
              <a:t>.</a:t>
            </a:r>
            <a:endParaRPr lang="en-US" altLang="ko-KR"/>
          </a:p>
          <a:p>
            <a:pPr>
              <a:defRPr/>
            </a:pPr>
            <a:endParaRPr lang="en-US" altLang="ko-KR"/>
          </a:p>
        </p:txBody>
      </p:sp>
      <p:pic>
        <p:nvPicPr>
          <p:cNvPr id="39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021725" y="1414522"/>
            <a:ext cx="5070971" cy="509183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pattFill prst="pct30">
          <a:fgClr>
            <a:schemeClr val="accent1"/>
          </a:fgClr>
          <a:bgClr>
            <a:srgbClr val="6c2fa4"/>
          </a:bgClr>
        </a:patt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178560" y="1312803"/>
            <a:ext cx="107213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278426" y="464354"/>
            <a:ext cx="4613739" cy="6005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400">
                <a:solidFill>
                  <a:schemeClr val="tx1">
                    <a:lumMod val="75000"/>
                    <a:lumOff val="25000"/>
                  </a:schemeClr>
                </a:solidFill>
              </a:rPr>
              <a:t>주요 기능 </a:t>
            </a:r>
            <a:r>
              <a:rPr lang="en-US" altLang="ko-KR" sz="3400">
                <a:solidFill>
                  <a:schemeClr val="tx1">
                    <a:lumMod val="75000"/>
                    <a:lumOff val="25000"/>
                  </a:schemeClr>
                </a:solidFill>
              </a:rPr>
              <a:t>-</a:t>
            </a:r>
            <a:r>
              <a:rPr lang="ko-KR" altLang="en-US" sz="3400">
                <a:solidFill>
                  <a:schemeClr val="tx1">
                    <a:lumMod val="75000"/>
                    <a:lumOff val="25000"/>
                  </a:schemeClr>
                </a:solidFill>
              </a:rPr>
              <a:t> 공지 게시판</a:t>
            </a:r>
            <a:endParaRPr lang="ko-KR" altLang="en-US" sz="3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451088"/>
            <a:ext cx="662940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</a:rPr>
              <a:t>Part 2,</a:t>
            </a:r>
            <a:endParaRPr lang="en-US" altLang="ko-KR" sz="12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타원 2"/>
          <p:cNvSpPr/>
          <p:nvPr/>
        </p:nvSpPr>
        <p:spPr>
          <a:xfrm>
            <a:off x="101600" y="91440"/>
            <a:ext cx="113826" cy="113826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266184" y="91440"/>
            <a:ext cx="113826" cy="113826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430767" y="91440"/>
            <a:ext cx="113826" cy="113826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595351" y="91440"/>
            <a:ext cx="113826" cy="113826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759934" y="91440"/>
            <a:ext cx="113826" cy="113826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40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35136" y="1838819"/>
            <a:ext cx="5334545" cy="4113727"/>
          </a:xfrm>
          <a:prstGeom prst="rect">
            <a:avLst/>
          </a:prstGeom>
        </p:spPr>
      </p:pic>
      <p:sp>
        <p:nvSpPr>
          <p:cNvPr id="44" name=""/>
          <p:cNvSpPr/>
          <p:nvPr/>
        </p:nvSpPr>
        <p:spPr>
          <a:xfrm>
            <a:off x="7997289" y="1571933"/>
            <a:ext cx="2775856" cy="4592410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5" name=""/>
          <p:cNvSpPr txBox="1"/>
          <p:nvPr/>
        </p:nvSpPr>
        <p:spPr>
          <a:xfrm>
            <a:off x="8252730" y="2275050"/>
            <a:ext cx="2517325" cy="470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500" b="1"/>
              <a:t> 공지 게시판</a:t>
            </a:r>
            <a:endParaRPr lang="ko-KR" altLang="en-US" sz="2500" b="1"/>
          </a:p>
        </p:txBody>
      </p:sp>
      <p:sp>
        <p:nvSpPr>
          <p:cNvPr id="46" name=""/>
          <p:cNvSpPr txBox="1"/>
          <p:nvPr/>
        </p:nvSpPr>
        <p:spPr>
          <a:xfrm>
            <a:off x="8110719" y="2964191"/>
            <a:ext cx="2619377" cy="20154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공지 게시판에서 제목을</a:t>
            </a:r>
            <a:endParaRPr lang="ko-KR" altLang="en-US"/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누르면 </a:t>
            </a:r>
            <a:endParaRPr lang="ko-KR" altLang="en-US"/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글 상세보기 페이지로</a:t>
            </a:r>
            <a:endParaRPr lang="ko-KR" altLang="en-US"/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이동합니다</a:t>
            </a:r>
            <a:r>
              <a:rPr lang="en-US" altLang="ko-KR"/>
              <a:t>.</a:t>
            </a:r>
            <a:endParaRPr lang="en-US" altLang="ko-K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pattFill prst="pct30">
          <a:fgClr>
            <a:schemeClr val="accent1"/>
          </a:fgClr>
          <a:bgClr>
            <a:srgbClr val="6c2fa4"/>
          </a:bgClr>
        </a:patt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178560" y="1312803"/>
            <a:ext cx="107213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278425" y="464354"/>
            <a:ext cx="4194639" cy="6005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400">
                <a:solidFill>
                  <a:schemeClr val="tx1">
                    <a:lumMod val="75000"/>
                    <a:lumOff val="25000"/>
                  </a:schemeClr>
                </a:solidFill>
              </a:rPr>
              <a:t>주요 기능 </a:t>
            </a:r>
            <a:r>
              <a:rPr lang="en-US" altLang="ko-KR" sz="3400">
                <a:solidFill>
                  <a:schemeClr val="tx1">
                    <a:lumMod val="75000"/>
                    <a:lumOff val="25000"/>
                  </a:schemeClr>
                </a:solidFill>
              </a:rPr>
              <a:t>-</a:t>
            </a:r>
            <a:r>
              <a:rPr lang="ko-KR" altLang="en-US" sz="3400">
                <a:solidFill>
                  <a:schemeClr val="tx1">
                    <a:lumMod val="75000"/>
                    <a:lumOff val="25000"/>
                  </a:schemeClr>
                </a:solidFill>
              </a:rPr>
              <a:t> 제품 검색</a:t>
            </a:r>
            <a:endParaRPr lang="ko-KR" altLang="en-US" sz="3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451088"/>
            <a:ext cx="662940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</a:rPr>
              <a:t>Part 2,</a:t>
            </a:r>
            <a:endParaRPr lang="en-US" altLang="ko-KR" sz="12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타원 2"/>
          <p:cNvSpPr/>
          <p:nvPr/>
        </p:nvSpPr>
        <p:spPr>
          <a:xfrm>
            <a:off x="101600" y="91440"/>
            <a:ext cx="113826" cy="113826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266184" y="91440"/>
            <a:ext cx="113826" cy="113826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430767" y="91440"/>
            <a:ext cx="113826" cy="113826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595351" y="91440"/>
            <a:ext cx="113826" cy="113826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759934" y="91440"/>
            <a:ext cx="113826" cy="113826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4" name=""/>
          <p:cNvSpPr/>
          <p:nvPr/>
        </p:nvSpPr>
        <p:spPr>
          <a:xfrm>
            <a:off x="7997289" y="1571933"/>
            <a:ext cx="2775856" cy="4592410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5" name=""/>
          <p:cNvSpPr txBox="1"/>
          <p:nvPr/>
        </p:nvSpPr>
        <p:spPr>
          <a:xfrm>
            <a:off x="8376555" y="2275050"/>
            <a:ext cx="2517325" cy="470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500" b="1"/>
              <a:t> 제품 검색</a:t>
            </a:r>
            <a:endParaRPr lang="ko-KR" altLang="en-US" sz="2500" b="1"/>
          </a:p>
        </p:txBody>
      </p:sp>
      <p:sp>
        <p:nvSpPr>
          <p:cNvPr id="46" name=""/>
          <p:cNvSpPr txBox="1"/>
          <p:nvPr/>
        </p:nvSpPr>
        <p:spPr>
          <a:xfrm>
            <a:off x="8110718" y="2964191"/>
            <a:ext cx="2619378" cy="25584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홈 화면의</a:t>
            </a:r>
            <a:endParaRPr lang="ko-KR" altLang="en-US"/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검색창에 키워드를 </a:t>
            </a:r>
            <a:endParaRPr lang="ko-KR" altLang="en-US"/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입력 후 검색하면</a:t>
            </a:r>
            <a:endParaRPr lang="ko-KR" altLang="en-US"/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키워드와 맞는 상품이</a:t>
            </a:r>
            <a:endParaRPr lang="ko-KR" altLang="en-US"/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노출됩니다</a:t>
            </a:r>
            <a:r>
              <a:rPr lang="en-US" altLang="ko-KR"/>
              <a:t>.</a:t>
            </a:r>
            <a:endParaRPr lang="en-US" altLang="ko-KR"/>
          </a:p>
        </p:txBody>
      </p:sp>
      <p:pic>
        <p:nvPicPr>
          <p:cNvPr id="47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04323" y="1552452"/>
            <a:ext cx="5319321" cy="426645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3" name="그룹 12"/>
          <p:cNvGrpSpPr/>
          <p:nvPr/>
        </p:nvGrpSpPr>
        <p:grpSpPr>
          <a:xfrm rot="0">
            <a:off x="-9497" y="0"/>
            <a:ext cx="12210994" cy="6858000"/>
            <a:chOff x="-9497" y="0"/>
            <a:chExt cx="12210994" cy="6858000"/>
          </a:xfrm>
        </p:grpSpPr>
        <p:grpSp>
          <p:nvGrpSpPr>
            <p:cNvPr id="12" name="그룹 11"/>
            <p:cNvGrpSpPr/>
            <p:nvPr/>
          </p:nvGrpSpPr>
          <p:grpSpPr>
            <a:xfrm rot="0">
              <a:off x="-9497" y="0"/>
              <a:ext cx="12210994" cy="6858000"/>
              <a:chOff x="0" y="0"/>
              <a:chExt cx="12192000" cy="6858000"/>
            </a:xfrm>
          </p:grpSpPr>
          <p:sp>
            <p:nvSpPr>
              <p:cNvPr id="5" name="직사각형 4"/>
              <p:cNvSpPr/>
              <p:nvPr/>
            </p:nvSpPr>
            <p:spPr>
              <a:xfrm>
                <a:off x="0" y="0"/>
                <a:ext cx="12192000" cy="6858000"/>
              </a:xfrm>
              <a:prstGeom prst="rect">
                <a:avLst/>
              </a:prstGeom>
              <a:gradFill flip="none" rotWithShape="1">
                <a:gsLst>
                  <a:gs pos="70000">
                    <a:srgbClr val="7b33a3">
                      <a:alpha val="80000"/>
                    </a:srgbClr>
                  </a:gs>
                  <a:gs pos="30000">
                    <a:srgbClr val="8f38a4">
                      <a:alpha val="80000"/>
                    </a:srgbClr>
                  </a:gs>
                  <a:gs pos="100000">
                    <a:srgbClr val="5429a8">
                      <a:alpha val="90000"/>
                    </a:srgbClr>
                  </a:gs>
                  <a:gs pos="0">
                    <a:schemeClr val="accent4">
                      <a:lumMod val="60000"/>
                      <a:lumOff val="40000"/>
                      <a:alpha val="9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6" name="TextBox 5"/>
              <p:cNvSpPr txBox="1"/>
              <p:nvPr/>
            </p:nvSpPr>
            <p:spPr>
              <a:xfrm>
                <a:off x="853439" y="3361451"/>
                <a:ext cx="1986273" cy="646331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:r>
                  <a:rPr lang="ko-KR" altLang="en-US" sz="3600">
                    <a:solidFill>
                      <a:schemeClr val="bg1"/>
                    </a:solidFill>
                  </a:rPr>
                  <a:t>시연영상</a:t>
                </a:r>
                <a:endParaRPr lang="ko-KR" altLang="en-US" sz="360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8" name="직선 연결선 7"/>
              <p:cNvCxnSpPr/>
              <p:nvPr/>
            </p:nvCxnSpPr>
            <p:spPr>
              <a:xfrm>
                <a:off x="724356" y="2733040"/>
                <a:ext cx="1775004" cy="0"/>
              </a:xfrm>
              <a:prstGeom prst="line">
                <a:avLst/>
              </a:prstGeom>
              <a:ln>
                <a:solidFill>
                  <a:schemeClr val="accent2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853439" y="2865120"/>
                <a:ext cx="949663" cy="369332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:r>
                  <a:rPr lang="en-US" altLang="ko-KR">
                    <a:solidFill>
                      <a:schemeClr val="bg1"/>
                    </a:solidFill>
                  </a:rPr>
                  <a:t>Part 3, </a:t>
                </a:r>
                <a:endParaRPr lang="en-US" altLang="ko-KR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7" name="TextBox 6"/>
            <p:cNvSpPr txBox="1"/>
            <p:nvPr/>
          </p:nvSpPr>
          <p:spPr>
            <a:xfrm>
              <a:off x="10032313" y="6588607"/>
              <a:ext cx="2169184" cy="2308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r">
                <a:defRPr/>
              </a:pPr>
              <a:r>
                <a:rPr lang="en-US" altLang="ko-KR" sz="900">
                  <a:solidFill>
                    <a:schemeClr val="bg1"/>
                  </a:solidFill>
                </a:rPr>
                <a:t>ⓒSaebyeol Yu.</a:t>
              </a:r>
              <a:r>
                <a:rPr lang="ko-KR" altLang="en-US" sz="900">
                  <a:solidFill>
                    <a:schemeClr val="bg1"/>
                  </a:solidFill>
                </a:rPr>
                <a:t> </a:t>
              </a:r>
              <a:r>
                <a:rPr lang="en-US" altLang="ko-KR" sz="900">
                  <a:solidFill>
                    <a:schemeClr val="bg1"/>
                  </a:solidFill>
                </a:rPr>
                <a:t>Saebyeol’s</a:t>
              </a:r>
              <a:r>
                <a:rPr lang="ko-KR" altLang="en-US" sz="900">
                  <a:solidFill>
                    <a:schemeClr val="bg1"/>
                  </a:solidFill>
                </a:rPr>
                <a:t> </a:t>
              </a:r>
              <a:r>
                <a:rPr lang="en-US" altLang="ko-KR" sz="900">
                  <a:solidFill>
                    <a:schemeClr val="bg1"/>
                  </a:solidFill>
                </a:rPr>
                <a:t>PowerPoint</a:t>
              </a:r>
              <a:endParaRPr lang="ko-KR" altLang="en-US" sz="90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pattFill prst="pct30">
          <a:fgClr>
            <a:schemeClr val="accent1"/>
          </a:fgClr>
          <a:bgClr>
            <a:srgbClr val="6c2fa4"/>
          </a:bgClr>
        </a:patt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178560" y="1312803"/>
            <a:ext cx="107213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278427" y="464354"/>
            <a:ext cx="6109163" cy="6005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400">
                <a:solidFill>
                  <a:schemeClr val="tx1">
                    <a:lumMod val="75000"/>
                    <a:lumOff val="25000"/>
                  </a:schemeClr>
                </a:solidFill>
              </a:rPr>
              <a:t>시연영상 </a:t>
            </a:r>
            <a:r>
              <a:rPr lang="en-US" altLang="ko-KR" sz="3400">
                <a:solidFill>
                  <a:schemeClr val="tx1">
                    <a:lumMod val="75000"/>
                    <a:lumOff val="25000"/>
                  </a:schemeClr>
                </a:solidFill>
              </a:rPr>
              <a:t>-</a:t>
            </a:r>
            <a:r>
              <a:rPr lang="ko-KR" altLang="en-US" sz="3400">
                <a:solidFill>
                  <a:schemeClr val="tx1">
                    <a:lumMod val="75000"/>
                    <a:lumOff val="25000"/>
                  </a:schemeClr>
                </a:solidFill>
              </a:rPr>
              <a:t> 홈 화면</a:t>
            </a:r>
            <a:r>
              <a:rPr lang="en-US" altLang="ko-KR" sz="3400">
                <a:solidFill>
                  <a:schemeClr val="tx1">
                    <a:lumMod val="75000"/>
                    <a:lumOff val="25000"/>
                  </a:schemeClr>
                </a:solidFill>
              </a:rPr>
              <a:t>,</a:t>
            </a:r>
            <a:r>
              <a:rPr lang="ko-KR" altLang="en-US" sz="3400">
                <a:solidFill>
                  <a:schemeClr val="tx1">
                    <a:lumMod val="75000"/>
                    <a:lumOff val="25000"/>
                  </a:schemeClr>
                </a:solidFill>
              </a:rPr>
              <a:t> 상품 리스트</a:t>
            </a:r>
            <a:endParaRPr lang="ko-KR" altLang="en-US" sz="3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451088"/>
            <a:ext cx="662940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</a:rPr>
              <a:t>Part 3,</a:t>
            </a:r>
            <a:endParaRPr lang="en-US" altLang="ko-KR" sz="12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타원 2"/>
          <p:cNvSpPr/>
          <p:nvPr/>
        </p:nvSpPr>
        <p:spPr>
          <a:xfrm>
            <a:off x="101600" y="91440"/>
            <a:ext cx="113826" cy="113826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266184" y="91440"/>
            <a:ext cx="113826" cy="113826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430767" y="91440"/>
            <a:ext cx="113826" cy="113826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595351" y="91440"/>
            <a:ext cx="113826" cy="113826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759934" y="91440"/>
            <a:ext cx="113826" cy="113826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3" name="Play_Home_List.mp4">
            <a:hlinkClick r:id="" action="ppaction://media"/>
          </p:cNvPr>
          <p:cNvPicPr>
            <a:picLocks noRot="1"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3"/>
              </p:ext>
            </p:extLst>
          </p:nvPr>
        </p:nvPicPr>
        <p:blipFill rotWithShape="1">
          <a:blip r:embed="rId4"/>
          <a:stretch>
            <a:fillRect/>
          </a:stretch>
        </p:blipFill>
        <p:spPr>
          <a:xfrm>
            <a:off x="1788046" y="1486394"/>
            <a:ext cx="8615909" cy="47387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35881" fill="hold"/>
                                        <p:tgtEl>
                                          <p:spTgt spid="3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3"/>
                  </p:tgtEl>
                </p:cond>
              </p:nextCondLst>
            </p:seq>
            <p:video>
              <p:cMediaNode vol="50000">
                <p:cTn id="7" fill="hold" display="0">
                  <p:stCondLst>
                    <p:cond delay="indefinite"/>
                  </p:stCondLst>
                </p:cTn>
                <p:tgtEl>
                  <p:spTgt spid="33"/>
                </p:tgtEl>
              </p:cMediaNode>
            </p:video>
          </p:childTnLst>
        </p:cTn>
      </p:par>
    </p:tnLst>
  </p:timing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pattFill prst="pct30">
          <a:fgClr>
            <a:schemeClr val="accent1"/>
          </a:fgClr>
          <a:bgClr>
            <a:srgbClr val="6c2fa4"/>
          </a:bgClr>
        </a:patt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178560" y="1312803"/>
            <a:ext cx="107213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278426" y="464354"/>
            <a:ext cx="3956513" cy="6005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400">
                <a:solidFill>
                  <a:schemeClr val="tx1">
                    <a:lumMod val="75000"/>
                    <a:lumOff val="25000"/>
                  </a:schemeClr>
                </a:solidFill>
              </a:rPr>
              <a:t>시연영상 </a:t>
            </a:r>
            <a:r>
              <a:rPr lang="en-US" altLang="ko-KR" sz="3400">
                <a:solidFill>
                  <a:schemeClr val="tx1">
                    <a:lumMod val="75000"/>
                    <a:lumOff val="25000"/>
                  </a:schemeClr>
                </a:solidFill>
              </a:rPr>
              <a:t>-</a:t>
            </a:r>
            <a:r>
              <a:rPr lang="ko-KR" altLang="en-US" sz="3400">
                <a:solidFill>
                  <a:schemeClr val="tx1">
                    <a:lumMod val="75000"/>
                    <a:lumOff val="25000"/>
                  </a:schemeClr>
                </a:solidFill>
              </a:rPr>
              <a:t> 장바구니</a:t>
            </a:r>
            <a:endParaRPr lang="ko-KR" altLang="en-US" sz="3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451088"/>
            <a:ext cx="662940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</a:rPr>
              <a:t>Part 3,</a:t>
            </a:r>
            <a:endParaRPr lang="en-US" altLang="ko-KR" sz="12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타원 2"/>
          <p:cNvSpPr/>
          <p:nvPr/>
        </p:nvSpPr>
        <p:spPr>
          <a:xfrm>
            <a:off x="101600" y="91440"/>
            <a:ext cx="113826" cy="113826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266184" y="91440"/>
            <a:ext cx="113826" cy="113826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430767" y="91440"/>
            <a:ext cx="113826" cy="113826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595351" y="91440"/>
            <a:ext cx="113826" cy="113826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759934" y="91440"/>
            <a:ext cx="113826" cy="113826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5" name="Play_cart.mp4">
            <a:hlinkClick r:id="" action="ppaction://media"/>
          </p:cNvPr>
          <p:cNvPicPr>
            <a:picLocks noRot="1"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4"/>
          <a:stretch>
            <a:fillRect/>
          </a:stretch>
        </p:blipFill>
        <p:spPr>
          <a:xfrm>
            <a:off x="1825113" y="1518469"/>
            <a:ext cx="8541774" cy="46979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26581" fill="hold"/>
                                        <p:tgtEl>
                                          <p:spTgt spid="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5"/>
                  </p:tgtEl>
                </p:cond>
              </p:nextCondLst>
            </p:seq>
            <p:video>
              <p:cMediaNode vol="50000">
                <p:cTn id="7" fill="hold" display="0">
                  <p:stCondLst>
                    <p:cond delay="indefinite"/>
                  </p:stCondLst>
                </p:cTn>
                <p:tgtEl>
                  <p:spTgt spid="35"/>
                </p:tgtEl>
              </p:cMediaNode>
            </p:video>
          </p:childTnLst>
        </p:cTn>
      </p:par>
    </p:tnLst>
  </p:timing>
</p:sld>
</file>

<file path=ppt/slides/slide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pattFill prst="pct30">
          <a:fgClr>
            <a:schemeClr val="accent1"/>
          </a:fgClr>
          <a:bgClr>
            <a:srgbClr val="6c2fa4"/>
          </a:bgClr>
        </a:patt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178560" y="1312803"/>
            <a:ext cx="107213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278424" y="464354"/>
            <a:ext cx="4070816" cy="6005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400">
                <a:solidFill>
                  <a:schemeClr val="tx1">
                    <a:lumMod val="75000"/>
                    <a:lumOff val="25000"/>
                  </a:schemeClr>
                </a:solidFill>
              </a:rPr>
              <a:t>시연영상 </a:t>
            </a:r>
            <a:r>
              <a:rPr lang="en-US" altLang="ko-KR" sz="3400">
                <a:solidFill>
                  <a:schemeClr val="tx1">
                    <a:lumMod val="75000"/>
                    <a:lumOff val="25000"/>
                  </a:schemeClr>
                </a:solidFill>
              </a:rPr>
              <a:t>-</a:t>
            </a:r>
            <a:r>
              <a:rPr lang="ko-KR" altLang="en-US" sz="3400">
                <a:solidFill>
                  <a:schemeClr val="tx1">
                    <a:lumMod val="75000"/>
                    <a:lumOff val="25000"/>
                  </a:schemeClr>
                </a:solidFill>
              </a:rPr>
              <a:t> 제품 검색</a:t>
            </a:r>
            <a:endParaRPr lang="ko-KR" altLang="en-US" sz="3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451088"/>
            <a:ext cx="662940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</a:rPr>
              <a:t>Part 3,</a:t>
            </a:r>
            <a:endParaRPr lang="en-US" altLang="ko-KR" sz="12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타원 2"/>
          <p:cNvSpPr/>
          <p:nvPr/>
        </p:nvSpPr>
        <p:spPr>
          <a:xfrm>
            <a:off x="101600" y="91440"/>
            <a:ext cx="113826" cy="113826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266184" y="91440"/>
            <a:ext cx="113826" cy="113826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430767" y="91440"/>
            <a:ext cx="113826" cy="113826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595351" y="91440"/>
            <a:ext cx="113826" cy="113826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759934" y="91440"/>
            <a:ext cx="113826" cy="113826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6" name="Play_creach.mp4">
            <a:hlinkClick r:id="" action="ppaction://media"/>
          </p:cNvPr>
          <p:cNvPicPr>
            <a:picLocks noRot="1"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4"/>
          <a:stretch>
            <a:fillRect/>
          </a:stretch>
        </p:blipFill>
        <p:spPr>
          <a:xfrm>
            <a:off x="1938798" y="1526766"/>
            <a:ext cx="8314404" cy="457292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20142" fill="hold"/>
                                        <p:tgtEl>
                                          <p:spTgt spid="3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6"/>
                  </p:tgtEl>
                </p:cond>
              </p:nextCondLst>
            </p:seq>
            <p:video>
              <p:cMediaNode vol="50000">
                <p:cTn id="7" fill="hold" display="0">
                  <p:stCondLst>
                    <p:cond delay="indefinite"/>
                  </p:stCondLst>
                </p:cTn>
                <p:tgtEl>
                  <p:spTgt spid="36"/>
                </p:tgtEl>
              </p:cMediaNode>
            </p:video>
          </p:childTnLst>
        </p:cTn>
      </p:par>
    </p:tnLst>
  </p:timing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gradFill flip="none" rotWithShape="1">
            <a:gsLst>
              <a:gs pos="70000">
                <a:srgbClr val="7b33a3">
                  <a:alpha val="90000"/>
                </a:srgbClr>
              </a:gs>
              <a:gs pos="30000">
                <a:srgbClr val="8f38a4">
                  <a:alpha val="90000"/>
                </a:srgbClr>
              </a:gs>
              <a:gs pos="100000">
                <a:srgbClr val="5429a8">
                  <a:alpha val="90000"/>
                </a:srgbClr>
              </a:gs>
              <a:gs pos="0">
                <a:schemeClr val="accent4">
                  <a:lumMod val="60000"/>
                  <a:lumOff val="40000"/>
                  <a:alpha val="9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1265832" y="1696720"/>
            <a:ext cx="4830168" cy="0"/>
          </a:xfrm>
          <a:prstGeom prst="line">
            <a:avLst/>
          </a:prstGeom>
          <a:ln>
            <a:solidFill>
              <a:schemeClr val="accent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483360" y="944880"/>
            <a:ext cx="1024639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600">
                <a:solidFill>
                  <a:schemeClr val="bg1"/>
                </a:solidFill>
              </a:rPr>
              <a:t>목차</a:t>
            </a:r>
            <a:endParaRPr lang="ko-KR" altLang="en-US" sz="3600">
              <a:solidFill>
                <a:schemeClr val="bg1"/>
              </a:solidFill>
            </a:endParaRPr>
          </a:p>
        </p:txBody>
      </p:sp>
      <p:grpSp>
        <p:nvGrpSpPr>
          <p:cNvPr id="11" name="그룹 10"/>
          <p:cNvGrpSpPr/>
          <p:nvPr/>
        </p:nvGrpSpPr>
        <p:grpSpPr>
          <a:xfrm rot="0">
            <a:off x="1484893" y="2647752"/>
            <a:ext cx="2980055" cy="523220"/>
            <a:chOff x="1483360" y="2153920"/>
            <a:chExt cx="2980055" cy="523220"/>
          </a:xfrm>
        </p:grpSpPr>
        <p:sp>
          <p:nvSpPr>
            <p:cNvPr id="9" name="TextBox 8"/>
            <p:cNvSpPr txBox="1"/>
            <p:nvPr/>
          </p:nvSpPr>
          <p:spPr>
            <a:xfrm>
              <a:off x="1483360" y="2153920"/>
              <a:ext cx="385042" cy="5232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2800">
                  <a:solidFill>
                    <a:schemeClr val="bg1"/>
                  </a:solidFill>
                </a:rPr>
                <a:t>1</a:t>
              </a:r>
              <a:endParaRPr lang="ko-KR" altLang="en-US" sz="2800">
                <a:solidFill>
                  <a:schemeClr val="bg1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081279" y="2153920"/>
              <a:ext cx="2382136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2800">
                  <a:solidFill>
                    <a:schemeClr val="bg1"/>
                  </a:solidFill>
                </a:rPr>
                <a:t>프로젝트 설계</a:t>
              </a:r>
              <a:endParaRPr lang="ko-KR" altLang="en-US" sz="2800">
                <a:solidFill>
                  <a:schemeClr val="bg1"/>
                </a:solidFill>
              </a:endParaRPr>
            </a:p>
          </p:txBody>
        </p:sp>
      </p:grpSp>
      <p:grpSp>
        <p:nvGrpSpPr>
          <p:cNvPr id="12" name="그룹 11"/>
          <p:cNvGrpSpPr/>
          <p:nvPr/>
        </p:nvGrpSpPr>
        <p:grpSpPr>
          <a:xfrm rot="0">
            <a:off x="1483360" y="3614450"/>
            <a:ext cx="2294255" cy="523220"/>
            <a:chOff x="1483360" y="2153920"/>
            <a:chExt cx="2294255" cy="523220"/>
          </a:xfrm>
        </p:grpSpPr>
        <p:sp>
          <p:nvSpPr>
            <p:cNvPr id="13" name="TextBox 12"/>
            <p:cNvSpPr txBox="1"/>
            <p:nvPr/>
          </p:nvSpPr>
          <p:spPr>
            <a:xfrm>
              <a:off x="1483360" y="2153920"/>
              <a:ext cx="385042" cy="5232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2800">
                  <a:solidFill>
                    <a:schemeClr val="bg1"/>
                  </a:solidFill>
                </a:rPr>
                <a:t>2</a:t>
              </a:r>
              <a:endParaRPr lang="ko-KR" altLang="en-US" sz="2800">
                <a:solidFill>
                  <a:schemeClr val="bg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081279" y="2153920"/>
              <a:ext cx="1696336" cy="5232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2800">
                  <a:solidFill>
                    <a:schemeClr val="bg1"/>
                  </a:solidFill>
                </a:rPr>
                <a:t>주요 기능</a:t>
              </a:r>
              <a:endParaRPr lang="ko-KR" altLang="en-US" sz="2800">
                <a:solidFill>
                  <a:schemeClr val="bg1"/>
                </a:solidFill>
              </a:endParaRPr>
            </a:p>
          </p:txBody>
        </p:sp>
      </p:grpSp>
      <p:grpSp>
        <p:nvGrpSpPr>
          <p:cNvPr id="15" name="그룹 14"/>
          <p:cNvGrpSpPr/>
          <p:nvPr/>
        </p:nvGrpSpPr>
        <p:grpSpPr>
          <a:xfrm rot="0">
            <a:off x="1483360" y="4583490"/>
            <a:ext cx="2294255" cy="523220"/>
            <a:chOff x="1483360" y="2153920"/>
            <a:chExt cx="2294255" cy="523220"/>
          </a:xfrm>
        </p:grpSpPr>
        <p:sp>
          <p:nvSpPr>
            <p:cNvPr id="16" name="TextBox 15"/>
            <p:cNvSpPr txBox="1"/>
            <p:nvPr/>
          </p:nvSpPr>
          <p:spPr>
            <a:xfrm>
              <a:off x="1483360" y="2153920"/>
              <a:ext cx="385042" cy="5232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2800">
                  <a:solidFill>
                    <a:schemeClr val="bg1"/>
                  </a:solidFill>
                </a:rPr>
                <a:t>3</a:t>
              </a:r>
              <a:endParaRPr lang="ko-KR" altLang="en-US" sz="2800">
                <a:solidFill>
                  <a:schemeClr val="bg1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081279" y="2153920"/>
              <a:ext cx="1696336" cy="5232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2800">
                  <a:solidFill>
                    <a:schemeClr val="bg1"/>
                  </a:solidFill>
                </a:rPr>
                <a:t>시연 영상</a:t>
              </a:r>
              <a:endParaRPr lang="ko-KR" altLang="en-US" sz="2800">
                <a:solidFill>
                  <a:schemeClr val="bg1"/>
                </a:solidFill>
              </a:endParaRP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10032313" y="6588607"/>
            <a:ext cx="2169184" cy="2308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altLang="ko-KR" sz="900">
                <a:solidFill>
                  <a:schemeClr val="bg1"/>
                </a:solidFill>
              </a:rPr>
              <a:t>ⓒSaebyeol Yu.</a:t>
            </a:r>
            <a:r>
              <a:rPr lang="ko-KR" altLang="en-US" sz="900">
                <a:solidFill>
                  <a:schemeClr val="bg1"/>
                </a:solidFill>
              </a:rPr>
              <a:t> </a:t>
            </a:r>
            <a:r>
              <a:rPr lang="en-US" altLang="ko-KR" sz="900">
                <a:solidFill>
                  <a:schemeClr val="bg1"/>
                </a:solidFill>
              </a:rPr>
              <a:t>Saebyeol’s</a:t>
            </a:r>
            <a:r>
              <a:rPr lang="ko-KR" altLang="en-US" sz="900">
                <a:solidFill>
                  <a:schemeClr val="bg1"/>
                </a:solidFill>
              </a:rPr>
              <a:t> </a:t>
            </a:r>
            <a:r>
              <a:rPr lang="en-US" altLang="ko-KR" sz="900">
                <a:solidFill>
                  <a:schemeClr val="bg1"/>
                </a:solidFill>
              </a:rPr>
              <a:t>PowerPoint</a:t>
            </a:r>
            <a:endParaRPr lang="ko-KR" altLang="en-US" sz="90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428719" y="1310640"/>
            <a:ext cx="3334567" cy="9233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5400">
                <a:solidFill>
                  <a:schemeClr val="bg1"/>
                </a:solidFill>
              </a:rPr>
              <a:t>감사합니다</a:t>
            </a:r>
            <a:endParaRPr lang="ko-KR" altLang="en-US" sz="5400">
              <a:solidFill>
                <a:schemeClr val="bg1"/>
              </a:solidFill>
            </a:endParaRPr>
          </a:p>
        </p:txBody>
      </p:sp>
      <p:sp>
        <p:nvSpPr>
          <p:cNvPr id="6" name=""/>
          <p:cNvSpPr txBox="1"/>
          <p:nvPr/>
        </p:nvSpPr>
        <p:spPr>
          <a:xfrm>
            <a:off x="5237822" y="2615663"/>
            <a:ext cx="1716356" cy="3599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/>
              <a:t>1</a:t>
            </a:r>
            <a:r>
              <a:rPr lang="ko-KR" altLang="en-US"/>
              <a:t>조 </a:t>
            </a:r>
            <a:r>
              <a:rPr lang="en-US" altLang="ko-KR"/>
              <a:t>TimeShop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3" name="그룹 12"/>
          <p:cNvGrpSpPr/>
          <p:nvPr/>
        </p:nvGrpSpPr>
        <p:grpSpPr>
          <a:xfrm rot="0">
            <a:off x="-9497" y="0"/>
            <a:ext cx="12210994" cy="6858000"/>
            <a:chOff x="-9497" y="0"/>
            <a:chExt cx="12210994" cy="6858000"/>
          </a:xfrm>
        </p:grpSpPr>
        <p:grpSp>
          <p:nvGrpSpPr>
            <p:cNvPr id="12" name="그룹 11"/>
            <p:cNvGrpSpPr/>
            <p:nvPr/>
          </p:nvGrpSpPr>
          <p:grpSpPr>
            <a:xfrm rot="0">
              <a:off x="-9497" y="0"/>
              <a:ext cx="12210994" cy="6858000"/>
              <a:chOff x="0" y="0"/>
              <a:chExt cx="12192000" cy="6858000"/>
            </a:xfrm>
          </p:grpSpPr>
          <p:sp>
            <p:nvSpPr>
              <p:cNvPr id="5" name="직사각형 4"/>
              <p:cNvSpPr/>
              <p:nvPr/>
            </p:nvSpPr>
            <p:spPr>
              <a:xfrm>
                <a:off x="0" y="0"/>
                <a:ext cx="12192000" cy="6858000"/>
              </a:xfrm>
              <a:prstGeom prst="rect">
                <a:avLst/>
              </a:prstGeom>
              <a:gradFill flip="none" rotWithShape="1">
                <a:gsLst>
                  <a:gs pos="70000">
                    <a:srgbClr val="7b33a3">
                      <a:alpha val="80000"/>
                    </a:srgbClr>
                  </a:gs>
                  <a:gs pos="30000">
                    <a:srgbClr val="8f38a4">
                      <a:alpha val="80000"/>
                    </a:srgbClr>
                  </a:gs>
                  <a:gs pos="100000">
                    <a:srgbClr val="5429a8">
                      <a:alpha val="90000"/>
                    </a:srgbClr>
                  </a:gs>
                  <a:gs pos="0">
                    <a:schemeClr val="accent4">
                      <a:lumMod val="60000"/>
                      <a:lumOff val="40000"/>
                      <a:alpha val="9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6" name="TextBox 5"/>
              <p:cNvSpPr txBox="1"/>
              <p:nvPr/>
            </p:nvSpPr>
            <p:spPr>
              <a:xfrm>
                <a:off x="853439" y="3361451"/>
                <a:ext cx="2994353" cy="646331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:r>
                  <a:rPr lang="ko-KR" altLang="en-US" sz="3600">
                    <a:solidFill>
                      <a:schemeClr val="bg1"/>
                    </a:solidFill>
                  </a:rPr>
                  <a:t>프로젝트 설계</a:t>
                </a:r>
                <a:endParaRPr lang="ko-KR" altLang="en-US" sz="360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8" name="직선 연결선 7"/>
              <p:cNvCxnSpPr/>
              <p:nvPr/>
            </p:nvCxnSpPr>
            <p:spPr>
              <a:xfrm>
                <a:off x="724356" y="2733040"/>
                <a:ext cx="1775004" cy="0"/>
              </a:xfrm>
              <a:prstGeom prst="line">
                <a:avLst/>
              </a:prstGeom>
              <a:ln>
                <a:solidFill>
                  <a:schemeClr val="accent2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853440" y="2865120"/>
                <a:ext cx="915828" cy="369332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:r>
                  <a:rPr lang="en-US" altLang="ko-KR">
                    <a:solidFill>
                      <a:schemeClr val="bg1"/>
                    </a:solidFill>
                  </a:rPr>
                  <a:t>Part 1, </a:t>
                </a:r>
                <a:endParaRPr lang="ko-KR" altLang="en-US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7" name="TextBox 6"/>
            <p:cNvSpPr txBox="1"/>
            <p:nvPr/>
          </p:nvSpPr>
          <p:spPr>
            <a:xfrm>
              <a:off x="10032313" y="6588607"/>
              <a:ext cx="2169184" cy="2308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r">
                <a:defRPr/>
              </a:pPr>
              <a:r>
                <a:rPr lang="en-US" altLang="ko-KR" sz="900">
                  <a:solidFill>
                    <a:schemeClr val="bg1"/>
                  </a:solidFill>
                </a:rPr>
                <a:t>ⓒSaebyeol Yu.</a:t>
              </a:r>
              <a:r>
                <a:rPr lang="ko-KR" altLang="en-US" sz="900">
                  <a:solidFill>
                    <a:schemeClr val="bg1"/>
                  </a:solidFill>
                </a:rPr>
                <a:t> </a:t>
              </a:r>
              <a:r>
                <a:rPr lang="en-US" altLang="ko-KR" sz="900">
                  <a:solidFill>
                    <a:schemeClr val="bg1"/>
                  </a:solidFill>
                </a:rPr>
                <a:t>Saebyeol’s</a:t>
              </a:r>
              <a:r>
                <a:rPr lang="ko-KR" altLang="en-US" sz="900">
                  <a:solidFill>
                    <a:schemeClr val="bg1"/>
                  </a:solidFill>
                </a:rPr>
                <a:t> </a:t>
              </a:r>
              <a:r>
                <a:rPr lang="en-US" altLang="ko-KR" sz="900">
                  <a:solidFill>
                    <a:schemeClr val="bg1"/>
                  </a:solidFill>
                </a:rPr>
                <a:t>PowerPoint</a:t>
              </a:r>
              <a:endParaRPr lang="ko-KR" altLang="en-US" sz="90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dk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278426" y="397679"/>
            <a:ext cx="5451938" cy="6005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400">
                <a:solidFill>
                  <a:schemeClr val="tx1">
                    <a:lumMod val="75000"/>
                    <a:lumOff val="25000"/>
                  </a:schemeClr>
                </a:solidFill>
              </a:rPr>
              <a:t>프로젝트 설계 </a:t>
            </a:r>
            <a:r>
              <a:rPr lang="en-US" altLang="ko-KR" sz="3400">
                <a:solidFill>
                  <a:schemeClr val="tx1">
                    <a:lumMod val="75000"/>
                    <a:lumOff val="25000"/>
                  </a:schemeClr>
                </a:solidFill>
              </a:rPr>
              <a:t>-</a:t>
            </a:r>
            <a:r>
              <a:rPr lang="ko-KR" altLang="en-US" sz="3400">
                <a:solidFill>
                  <a:schemeClr val="tx1">
                    <a:lumMod val="75000"/>
                    <a:lumOff val="25000"/>
                  </a:schemeClr>
                </a:solidFill>
              </a:rPr>
              <a:t> 플로우 차트</a:t>
            </a:r>
            <a:endParaRPr lang="ko-KR" altLang="en-US" sz="3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78" name="직선 연결선 77"/>
          <p:cNvCxnSpPr/>
          <p:nvPr/>
        </p:nvCxnSpPr>
        <p:spPr>
          <a:xfrm>
            <a:off x="1178560" y="1312803"/>
            <a:ext cx="107213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457200" y="451088"/>
            <a:ext cx="629339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</a:rPr>
              <a:t>Part 1</a:t>
            </a:r>
            <a:endParaRPr lang="ko-KR" altLang="en-US" sz="12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4" name="타원 43"/>
          <p:cNvSpPr/>
          <p:nvPr/>
        </p:nvSpPr>
        <p:spPr>
          <a:xfrm>
            <a:off x="101600" y="91440"/>
            <a:ext cx="113826" cy="113826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5" name="타원 44"/>
          <p:cNvSpPr/>
          <p:nvPr/>
        </p:nvSpPr>
        <p:spPr>
          <a:xfrm>
            <a:off x="266184" y="91440"/>
            <a:ext cx="113826" cy="113826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6" name="타원 45"/>
          <p:cNvSpPr/>
          <p:nvPr/>
        </p:nvSpPr>
        <p:spPr>
          <a:xfrm>
            <a:off x="430767" y="91440"/>
            <a:ext cx="113826" cy="113826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7" name="타원 46"/>
          <p:cNvSpPr/>
          <p:nvPr/>
        </p:nvSpPr>
        <p:spPr>
          <a:xfrm>
            <a:off x="595351" y="91440"/>
            <a:ext cx="113826" cy="113826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8" name="타원 47"/>
          <p:cNvSpPr/>
          <p:nvPr/>
        </p:nvSpPr>
        <p:spPr>
          <a:xfrm>
            <a:off x="759934" y="91440"/>
            <a:ext cx="113826" cy="113826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16" name=""/>
          <p:cNvSpPr/>
          <p:nvPr/>
        </p:nvSpPr>
        <p:spPr>
          <a:xfrm>
            <a:off x="1439636" y="1719262"/>
            <a:ext cx="1571624" cy="870857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17" name=""/>
          <p:cNvSpPr txBox="1"/>
          <p:nvPr/>
        </p:nvSpPr>
        <p:spPr>
          <a:xfrm>
            <a:off x="1537607" y="1962830"/>
            <a:ext cx="1408339" cy="367529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/>
              <a:t>MAIN Page</a:t>
            </a:r>
            <a:endParaRPr lang="en-US" altLang="ko-KR"/>
          </a:p>
        </p:txBody>
      </p:sp>
      <p:sp>
        <p:nvSpPr>
          <p:cNvPr id="122" name=""/>
          <p:cNvSpPr/>
          <p:nvPr/>
        </p:nvSpPr>
        <p:spPr>
          <a:xfrm>
            <a:off x="2370365" y="3429000"/>
            <a:ext cx="1571624" cy="530678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23" name=""/>
          <p:cNvSpPr txBox="1"/>
          <p:nvPr/>
        </p:nvSpPr>
        <p:spPr>
          <a:xfrm>
            <a:off x="1537607" y="3500437"/>
            <a:ext cx="1347107" cy="364808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endParaRPr lang="en-US" altLang="ko-KR"/>
          </a:p>
        </p:txBody>
      </p:sp>
      <p:sp>
        <p:nvSpPr>
          <p:cNvPr id="124" name=""/>
          <p:cNvSpPr txBox="1"/>
          <p:nvPr/>
        </p:nvSpPr>
        <p:spPr>
          <a:xfrm>
            <a:off x="2585356" y="3518126"/>
            <a:ext cx="1170215" cy="366169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/>
              <a:t>건강식품</a:t>
            </a:r>
            <a:endParaRPr lang="ko-KR" altLang="en-US"/>
          </a:p>
        </p:txBody>
      </p:sp>
      <p:sp>
        <p:nvSpPr>
          <p:cNvPr id="126" name=""/>
          <p:cNvSpPr/>
          <p:nvPr/>
        </p:nvSpPr>
        <p:spPr>
          <a:xfrm>
            <a:off x="4784273" y="2119312"/>
            <a:ext cx="1571624" cy="870857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27" name=""/>
          <p:cNvSpPr txBox="1"/>
          <p:nvPr/>
        </p:nvSpPr>
        <p:spPr>
          <a:xfrm>
            <a:off x="4914901" y="2350633"/>
            <a:ext cx="1394732" cy="362087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/>
              <a:t>회원 로그인</a:t>
            </a:r>
            <a:endParaRPr lang="ko-KR" altLang="en-US"/>
          </a:p>
        </p:txBody>
      </p:sp>
      <p:cxnSp>
        <p:nvCxnSpPr>
          <p:cNvPr id="128" name=""/>
          <p:cNvCxnSpPr>
            <a:endCxn id="126" idx="1"/>
          </p:cNvCxnSpPr>
          <p:nvPr/>
        </p:nvCxnSpPr>
        <p:spPr>
          <a:xfrm flipV="1">
            <a:off x="2224768" y="2554740"/>
            <a:ext cx="2559505" cy="428625"/>
          </a:xfrm>
          <a:prstGeom prst="bentConnector3">
            <a:avLst>
              <a:gd name="adj1" fmla="val 50000"/>
            </a:avLst>
          </a:prstGeom>
          <a:ln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"/>
          <p:cNvCxnSpPr>
            <a:endCxn id="126" idx="0"/>
          </p:cNvCxnSpPr>
          <p:nvPr/>
        </p:nvCxnSpPr>
        <p:spPr>
          <a:xfrm>
            <a:off x="3013982" y="1806348"/>
            <a:ext cx="2556103" cy="312964"/>
          </a:xfrm>
          <a:prstGeom prst="bentConnector2">
            <a:avLst/>
          </a:prstGeom>
          <a:ln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"/>
          <p:cNvSpPr/>
          <p:nvPr/>
        </p:nvSpPr>
        <p:spPr>
          <a:xfrm>
            <a:off x="9232446" y="2137002"/>
            <a:ext cx="1571624" cy="836839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2" name=""/>
          <p:cNvSpPr txBox="1"/>
          <p:nvPr/>
        </p:nvSpPr>
        <p:spPr>
          <a:xfrm>
            <a:off x="9439274" y="2368323"/>
            <a:ext cx="1394732" cy="3634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회원 등록</a:t>
            </a:r>
            <a:endParaRPr lang="ko-KR" altLang="en-US"/>
          </a:p>
        </p:txBody>
      </p:sp>
      <p:cxnSp>
        <p:nvCxnSpPr>
          <p:cNvPr id="134" name=""/>
          <p:cNvCxnSpPr>
            <a:endCxn id="131" idx="0"/>
          </p:cNvCxnSpPr>
          <p:nvPr/>
        </p:nvCxnSpPr>
        <p:spPr>
          <a:xfrm>
            <a:off x="4603297" y="1803627"/>
            <a:ext cx="5414961" cy="333375"/>
          </a:xfrm>
          <a:prstGeom prst="bentConnector2">
            <a:avLst/>
          </a:prstGeom>
          <a:ln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"/>
          <p:cNvSpPr/>
          <p:nvPr/>
        </p:nvSpPr>
        <p:spPr>
          <a:xfrm>
            <a:off x="2352676" y="4200525"/>
            <a:ext cx="1571624" cy="530678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6" name=""/>
          <p:cNvSpPr txBox="1"/>
          <p:nvPr/>
        </p:nvSpPr>
        <p:spPr>
          <a:xfrm>
            <a:off x="2462892" y="4299177"/>
            <a:ext cx="1455965" cy="3661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면·양념·오일</a:t>
            </a:r>
            <a:endParaRPr lang="ko-KR" altLang="en-US"/>
          </a:p>
        </p:txBody>
      </p:sp>
      <p:sp>
        <p:nvSpPr>
          <p:cNvPr id="137" name=""/>
          <p:cNvSpPr/>
          <p:nvPr/>
        </p:nvSpPr>
        <p:spPr>
          <a:xfrm>
            <a:off x="2348594" y="5012872"/>
            <a:ext cx="1571624" cy="530678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8" name=""/>
          <p:cNvSpPr txBox="1"/>
          <p:nvPr/>
        </p:nvSpPr>
        <p:spPr>
          <a:xfrm>
            <a:off x="2373084" y="5101998"/>
            <a:ext cx="1639662" cy="3634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/>
              <a:t>샐러드·간편식</a:t>
            </a:r>
            <a:endParaRPr lang="en-US" altLang="ko-KR"/>
          </a:p>
        </p:txBody>
      </p:sp>
      <p:cxnSp>
        <p:nvCxnSpPr>
          <p:cNvPr id="139" name=""/>
          <p:cNvCxnSpPr>
            <a:stCxn id="116" idx="2"/>
            <a:endCxn id="138" idx="1"/>
          </p:cNvCxnSpPr>
          <p:nvPr/>
        </p:nvCxnSpPr>
        <p:spPr>
          <a:xfrm rot="5400000" flipV="1">
            <a:off x="952466" y="3863104"/>
            <a:ext cx="2693603" cy="147631"/>
          </a:xfrm>
          <a:prstGeom prst="bentConnector2">
            <a:avLst/>
          </a:prstGeom>
          <a:ln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"/>
          <p:cNvCxnSpPr>
            <a:endCxn id="122" idx="1"/>
          </p:cNvCxnSpPr>
          <p:nvPr/>
        </p:nvCxnSpPr>
        <p:spPr>
          <a:xfrm>
            <a:off x="2224768" y="3690937"/>
            <a:ext cx="145597" cy="3402"/>
          </a:xfrm>
          <a:prstGeom prst="straightConnector1">
            <a:avLst/>
          </a:prstGeom>
          <a:ln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"/>
          <p:cNvCxnSpPr>
            <a:endCxn id="135" idx="1"/>
          </p:cNvCxnSpPr>
          <p:nvPr/>
        </p:nvCxnSpPr>
        <p:spPr>
          <a:xfrm>
            <a:off x="2217965" y="4463823"/>
            <a:ext cx="134711" cy="2041"/>
          </a:xfrm>
          <a:prstGeom prst="straightConnector1">
            <a:avLst/>
          </a:prstGeom>
          <a:ln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"/>
          <p:cNvSpPr/>
          <p:nvPr/>
        </p:nvSpPr>
        <p:spPr>
          <a:xfrm>
            <a:off x="4781551" y="4905375"/>
            <a:ext cx="1571624" cy="530678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44" name=""/>
          <p:cNvSpPr txBox="1"/>
          <p:nvPr/>
        </p:nvSpPr>
        <p:spPr>
          <a:xfrm>
            <a:off x="4897210" y="4994501"/>
            <a:ext cx="1408339" cy="3661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로그인 성공</a:t>
            </a:r>
            <a:endParaRPr lang="ko-KR" altLang="en-US"/>
          </a:p>
        </p:txBody>
      </p:sp>
      <p:sp>
        <p:nvSpPr>
          <p:cNvPr id="145" name=""/>
          <p:cNvSpPr/>
          <p:nvPr/>
        </p:nvSpPr>
        <p:spPr>
          <a:xfrm>
            <a:off x="7063468" y="2898321"/>
            <a:ext cx="1571624" cy="530678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46" name=""/>
          <p:cNvSpPr txBox="1"/>
          <p:nvPr/>
        </p:nvSpPr>
        <p:spPr>
          <a:xfrm>
            <a:off x="7179127" y="2987447"/>
            <a:ext cx="1408339" cy="3634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로그인 실패</a:t>
            </a:r>
            <a:endParaRPr lang="ko-KR" altLang="en-US"/>
          </a:p>
        </p:txBody>
      </p:sp>
      <p:cxnSp>
        <p:nvCxnSpPr>
          <p:cNvPr id="147" name=""/>
          <p:cNvCxnSpPr>
            <a:stCxn id="126" idx="2"/>
            <a:endCxn id="143" idx="0"/>
          </p:cNvCxnSpPr>
          <p:nvPr/>
        </p:nvCxnSpPr>
        <p:spPr>
          <a:xfrm rot="5400000">
            <a:off x="4611121" y="3946411"/>
            <a:ext cx="1915206" cy="2722"/>
          </a:xfrm>
          <a:prstGeom prst="straightConnector1">
            <a:avLst/>
          </a:prstGeom>
          <a:ln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"/>
          <p:cNvCxnSpPr/>
          <p:nvPr/>
        </p:nvCxnSpPr>
        <p:spPr>
          <a:xfrm>
            <a:off x="5568043" y="3160259"/>
            <a:ext cx="1504949" cy="3401"/>
          </a:xfrm>
          <a:prstGeom prst="straightConnector1">
            <a:avLst/>
          </a:prstGeom>
          <a:ln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"/>
          <p:cNvCxnSpPr>
            <a:stCxn id="126" idx="3"/>
            <a:endCxn id="131" idx="1"/>
          </p:cNvCxnSpPr>
          <p:nvPr/>
        </p:nvCxnSpPr>
        <p:spPr>
          <a:xfrm>
            <a:off x="6355898" y="2554740"/>
            <a:ext cx="2876548" cy="681"/>
          </a:xfrm>
          <a:prstGeom prst="straightConnector1">
            <a:avLst/>
          </a:prstGeom>
          <a:ln>
            <a:solidFill>
              <a:schemeClr val="dk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"/>
          <p:cNvCxnSpPr>
            <a:endCxn id="145" idx="0"/>
          </p:cNvCxnSpPr>
          <p:nvPr/>
        </p:nvCxnSpPr>
        <p:spPr>
          <a:xfrm rot="5400000">
            <a:off x="7678512" y="2725509"/>
            <a:ext cx="343580" cy="2043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"/>
          <p:cNvSpPr/>
          <p:nvPr/>
        </p:nvSpPr>
        <p:spPr>
          <a:xfrm>
            <a:off x="7066189" y="4132489"/>
            <a:ext cx="1571624" cy="530678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2" name=""/>
          <p:cNvSpPr txBox="1"/>
          <p:nvPr/>
        </p:nvSpPr>
        <p:spPr>
          <a:xfrm>
            <a:off x="7258048" y="4221614"/>
            <a:ext cx="1408340" cy="367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등록 성공</a:t>
            </a:r>
            <a:endParaRPr lang="ko-KR" altLang="en-US"/>
          </a:p>
        </p:txBody>
      </p:sp>
      <p:sp>
        <p:nvSpPr>
          <p:cNvPr id="153" name=""/>
          <p:cNvSpPr/>
          <p:nvPr/>
        </p:nvSpPr>
        <p:spPr>
          <a:xfrm>
            <a:off x="4780189" y="5792560"/>
            <a:ext cx="1571624" cy="530678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4" name=""/>
          <p:cNvSpPr txBox="1"/>
          <p:nvPr/>
        </p:nvSpPr>
        <p:spPr>
          <a:xfrm>
            <a:off x="5048249" y="5881685"/>
            <a:ext cx="1155247" cy="3648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장바구니</a:t>
            </a:r>
            <a:endParaRPr lang="ko-KR" altLang="en-US"/>
          </a:p>
        </p:txBody>
      </p:sp>
      <p:sp>
        <p:nvSpPr>
          <p:cNvPr id="155" name=""/>
          <p:cNvSpPr/>
          <p:nvPr/>
        </p:nvSpPr>
        <p:spPr>
          <a:xfrm>
            <a:off x="10225768" y="3584121"/>
            <a:ext cx="1571624" cy="530678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6" name=""/>
          <p:cNvSpPr txBox="1"/>
          <p:nvPr/>
        </p:nvSpPr>
        <p:spPr>
          <a:xfrm>
            <a:off x="10417626" y="3673246"/>
            <a:ext cx="1408340" cy="367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등록 실패</a:t>
            </a:r>
            <a:endParaRPr lang="ko-KR" altLang="en-US"/>
          </a:p>
        </p:txBody>
      </p:sp>
      <p:sp>
        <p:nvSpPr>
          <p:cNvPr id="157" name=""/>
          <p:cNvSpPr/>
          <p:nvPr/>
        </p:nvSpPr>
        <p:spPr>
          <a:xfrm>
            <a:off x="10228490" y="4593771"/>
            <a:ext cx="1571624" cy="530678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8" name=""/>
          <p:cNvSpPr txBox="1"/>
          <p:nvPr/>
        </p:nvSpPr>
        <p:spPr>
          <a:xfrm>
            <a:off x="10420348" y="4682896"/>
            <a:ext cx="1408340" cy="367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등록 안내</a:t>
            </a:r>
            <a:endParaRPr lang="ko-KR" altLang="en-US"/>
          </a:p>
        </p:txBody>
      </p:sp>
      <p:cxnSp>
        <p:nvCxnSpPr>
          <p:cNvPr id="159" name=""/>
          <p:cNvCxnSpPr>
            <a:stCxn id="131" idx="2"/>
            <a:endCxn id="151" idx="0"/>
          </p:cNvCxnSpPr>
          <p:nvPr/>
        </p:nvCxnSpPr>
        <p:spPr>
          <a:xfrm rot="5400000">
            <a:off x="8355823" y="2470020"/>
            <a:ext cx="1158648" cy="2166290"/>
          </a:xfrm>
          <a:prstGeom prst="bentConnector3">
            <a:avLst>
              <a:gd name="adj1" fmla="val 50000"/>
            </a:avLst>
          </a:prstGeom>
          <a:ln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"/>
          <p:cNvCxnSpPr>
            <a:endCxn id="155" idx="0"/>
          </p:cNvCxnSpPr>
          <p:nvPr/>
        </p:nvCxnSpPr>
        <p:spPr>
          <a:xfrm>
            <a:off x="10014856" y="3289527"/>
            <a:ext cx="996724" cy="294594"/>
          </a:xfrm>
          <a:prstGeom prst="bentConnector2">
            <a:avLst/>
          </a:prstGeom>
          <a:ln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"/>
          <p:cNvCxnSpPr>
            <a:stCxn id="155" idx="2"/>
            <a:endCxn id="157" idx="0"/>
          </p:cNvCxnSpPr>
          <p:nvPr/>
        </p:nvCxnSpPr>
        <p:spPr>
          <a:xfrm rot="16200000" flipH="1">
            <a:off x="10773454" y="4352923"/>
            <a:ext cx="478972" cy="2723"/>
          </a:xfrm>
          <a:prstGeom prst="straightConnector1">
            <a:avLst/>
          </a:prstGeom>
          <a:ln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"/>
          <p:cNvCxnSpPr>
            <a:endCxn id="132" idx="3"/>
          </p:cNvCxnSpPr>
          <p:nvPr/>
        </p:nvCxnSpPr>
        <p:spPr>
          <a:xfrm rot="16200000" flipV="1">
            <a:off x="10556110" y="2827942"/>
            <a:ext cx="739480" cy="183688"/>
          </a:xfrm>
          <a:prstGeom prst="bentConnector2">
            <a:avLst/>
          </a:prstGeom>
          <a:ln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"/>
          <p:cNvSpPr txBox="1"/>
          <p:nvPr/>
        </p:nvSpPr>
        <p:spPr>
          <a:xfrm>
            <a:off x="3537857" y="2160133"/>
            <a:ext cx="1034143" cy="364808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endParaRPr lang="ko-KR" altLang="en-US"/>
          </a:p>
        </p:txBody>
      </p:sp>
      <p:sp>
        <p:nvSpPr>
          <p:cNvPr id="164" name=""/>
          <p:cNvSpPr txBox="1"/>
          <p:nvPr/>
        </p:nvSpPr>
        <p:spPr>
          <a:xfrm>
            <a:off x="3578677" y="2221364"/>
            <a:ext cx="1326698" cy="300856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 sz="1400">
                <a:solidFill>
                  <a:srgbClr val="fe2828"/>
                </a:solidFill>
              </a:rPr>
              <a:t>로그인안함</a:t>
            </a:r>
            <a:endParaRPr lang="ko-KR" altLang="en-US" sz="1400">
              <a:solidFill>
                <a:srgbClr val="fe2828"/>
              </a:solidFill>
            </a:endParaRPr>
          </a:p>
        </p:txBody>
      </p:sp>
      <p:cxnSp>
        <p:nvCxnSpPr>
          <p:cNvPr id="166" name=""/>
          <p:cNvCxnSpPr>
            <a:stCxn id="151" idx="1"/>
          </p:cNvCxnSpPr>
          <p:nvPr/>
        </p:nvCxnSpPr>
        <p:spPr>
          <a:xfrm rot="10800000">
            <a:off x="5565322" y="4391705"/>
            <a:ext cx="1500868" cy="6126"/>
          </a:xfrm>
          <a:prstGeom prst="straightConnector1">
            <a:avLst/>
          </a:prstGeom>
          <a:ln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"/>
          <p:cNvSpPr txBox="1"/>
          <p:nvPr/>
        </p:nvSpPr>
        <p:spPr>
          <a:xfrm>
            <a:off x="6023879" y="3128144"/>
            <a:ext cx="585108" cy="3008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400">
                <a:solidFill>
                  <a:srgbClr val="fe2828"/>
                </a:solidFill>
              </a:rPr>
              <a:t>실패</a:t>
            </a:r>
            <a:endParaRPr lang="ko-KR" altLang="en-US" sz="1400">
              <a:solidFill>
                <a:srgbClr val="fe2828"/>
              </a:solidFill>
            </a:endParaRPr>
          </a:p>
        </p:txBody>
      </p:sp>
      <p:sp>
        <p:nvSpPr>
          <p:cNvPr id="169" name=""/>
          <p:cNvSpPr txBox="1"/>
          <p:nvPr/>
        </p:nvSpPr>
        <p:spPr>
          <a:xfrm>
            <a:off x="10242093" y="3032894"/>
            <a:ext cx="585108" cy="3008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400">
                <a:solidFill>
                  <a:srgbClr val="fe2828"/>
                </a:solidFill>
              </a:rPr>
              <a:t>실패</a:t>
            </a:r>
            <a:endParaRPr lang="ko-KR" altLang="en-US" sz="1400">
              <a:solidFill>
                <a:srgbClr val="fe2828"/>
              </a:solidFill>
            </a:endParaRPr>
          </a:p>
        </p:txBody>
      </p:sp>
      <p:cxnSp>
        <p:nvCxnSpPr>
          <p:cNvPr id="170" name=""/>
          <p:cNvCxnSpPr>
            <a:stCxn id="143" idx="2"/>
            <a:endCxn id="153" idx="0"/>
          </p:cNvCxnSpPr>
          <p:nvPr/>
        </p:nvCxnSpPr>
        <p:spPr>
          <a:xfrm rot="5400000">
            <a:off x="5388429" y="5613626"/>
            <a:ext cx="356507" cy="1361"/>
          </a:xfrm>
          <a:prstGeom prst="straightConnector1">
            <a:avLst/>
          </a:prstGeom>
          <a:ln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"/>
          <p:cNvSpPr/>
          <p:nvPr/>
        </p:nvSpPr>
        <p:spPr>
          <a:xfrm>
            <a:off x="7116536" y="5792560"/>
            <a:ext cx="1571624" cy="530678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72" name=""/>
          <p:cNvSpPr txBox="1"/>
          <p:nvPr/>
        </p:nvSpPr>
        <p:spPr>
          <a:xfrm>
            <a:off x="7603670" y="5881686"/>
            <a:ext cx="706210" cy="3648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결제</a:t>
            </a:r>
            <a:endParaRPr lang="ko-KR" altLang="en-US"/>
          </a:p>
        </p:txBody>
      </p:sp>
      <p:cxnSp>
        <p:nvCxnSpPr>
          <p:cNvPr id="173" name=""/>
          <p:cNvCxnSpPr>
            <a:stCxn id="153" idx="3"/>
            <a:endCxn id="171" idx="1"/>
          </p:cNvCxnSpPr>
          <p:nvPr/>
        </p:nvCxnSpPr>
        <p:spPr>
          <a:xfrm>
            <a:off x="6351814" y="6057899"/>
            <a:ext cx="764722" cy="0"/>
          </a:xfrm>
          <a:prstGeom prst="straightConnector1">
            <a:avLst/>
          </a:prstGeom>
          <a:ln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dk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278426" y="397679"/>
            <a:ext cx="4889963" cy="6005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400">
                <a:solidFill>
                  <a:schemeClr val="tx1">
                    <a:lumMod val="75000"/>
                    <a:lumOff val="25000"/>
                  </a:schemeClr>
                </a:solidFill>
              </a:rPr>
              <a:t>프로젝트 설계 </a:t>
            </a:r>
            <a:r>
              <a:rPr lang="en-US" altLang="ko-KR" sz="3400">
                <a:solidFill>
                  <a:schemeClr val="tx1">
                    <a:lumMod val="75000"/>
                    <a:lumOff val="25000"/>
                  </a:schemeClr>
                </a:solidFill>
              </a:rPr>
              <a:t>-</a:t>
            </a:r>
            <a:r>
              <a:rPr lang="ko-KR" altLang="en-US" sz="340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3400">
                <a:solidFill>
                  <a:schemeClr val="tx1">
                    <a:lumMod val="75000"/>
                    <a:lumOff val="25000"/>
                  </a:schemeClr>
                </a:solidFill>
              </a:rPr>
              <a:t>DB-ERD</a:t>
            </a:r>
            <a:endParaRPr lang="en-US" altLang="ko-KR" sz="3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457200" y="451088"/>
            <a:ext cx="629339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</a:rPr>
              <a:t>Part 1</a:t>
            </a:r>
            <a:endParaRPr lang="ko-KR" altLang="en-US" sz="12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4" name="타원 43"/>
          <p:cNvSpPr/>
          <p:nvPr/>
        </p:nvSpPr>
        <p:spPr>
          <a:xfrm>
            <a:off x="101600" y="91440"/>
            <a:ext cx="113826" cy="113826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5" name="타원 44"/>
          <p:cNvSpPr/>
          <p:nvPr/>
        </p:nvSpPr>
        <p:spPr>
          <a:xfrm>
            <a:off x="266184" y="91440"/>
            <a:ext cx="113826" cy="113826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6" name="타원 45"/>
          <p:cNvSpPr/>
          <p:nvPr/>
        </p:nvSpPr>
        <p:spPr>
          <a:xfrm>
            <a:off x="430767" y="91440"/>
            <a:ext cx="113826" cy="113826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7" name="타원 46"/>
          <p:cNvSpPr/>
          <p:nvPr/>
        </p:nvSpPr>
        <p:spPr>
          <a:xfrm>
            <a:off x="595351" y="91440"/>
            <a:ext cx="113826" cy="113826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8" name="타원 47"/>
          <p:cNvSpPr/>
          <p:nvPr/>
        </p:nvSpPr>
        <p:spPr>
          <a:xfrm>
            <a:off x="759934" y="91440"/>
            <a:ext cx="113826" cy="113826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5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494590" y="1087720"/>
            <a:ext cx="9141586" cy="535526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dk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278426" y="397679"/>
            <a:ext cx="5032838" cy="6005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400">
                <a:solidFill>
                  <a:schemeClr val="tx1">
                    <a:lumMod val="75000"/>
                    <a:lumOff val="25000"/>
                  </a:schemeClr>
                </a:solidFill>
              </a:rPr>
              <a:t>프로젝트 설계 </a:t>
            </a:r>
            <a:r>
              <a:rPr lang="en-US" altLang="ko-KR" sz="3400">
                <a:solidFill>
                  <a:schemeClr val="tx1">
                    <a:lumMod val="75000"/>
                    <a:lumOff val="25000"/>
                  </a:schemeClr>
                </a:solidFill>
              </a:rPr>
              <a:t>-</a:t>
            </a:r>
            <a:r>
              <a:rPr lang="ko-KR" altLang="en-US" sz="3400">
                <a:solidFill>
                  <a:schemeClr val="tx1">
                    <a:lumMod val="75000"/>
                    <a:lumOff val="25000"/>
                  </a:schemeClr>
                </a:solidFill>
              </a:rPr>
              <a:t> 개발 스택</a:t>
            </a:r>
            <a:endParaRPr lang="ko-KR" altLang="en-US" sz="3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78" name="직선 연결선 77"/>
          <p:cNvCxnSpPr/>
          <p:nvPr/>
        </p:nvCxnSpPr>
        <p:spPr>
          <a:xfrm>
            <a:off x="1178560" y="1312803"/>
            <a:ext cx="107213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457200" y="451088"/>
            <a:ext cx="629339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</a:rPr>
              <a:t>Part 1</a:t>
            </a:r>
            <a:endParaRPr lang="ko-KR" altLang="en-US" sz="12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4" name="타원 43"/>
          <p:cNvSpPr/>
          <p:nvPr/>
        </p:nvSpPr>
        <p:spPr>
          <a:xfrm>
            <a:off x="101600" y="91440"/>
            <a:ext cx="113826" cy="113826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5" name="타원 44"/>
          <p:cNvSpPr/>
          <p:nvPr/>
        </p:nvSpPr>
        <p:spPr>
          <a:xfrm>
            <a:off x="266184" y="91440"/>
            <a:ext cx="113826" cy="113826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6" name="타원 45"/>
          <p:cNvSpPr/>
          <p:nvPr/>
        </p:nvSpPr>
        <p:spPr>
          <a:xfrm>
            <a:off x="430767" y="91440"/>
            <a:ext cx="113826" cy="113826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7" name="타원 46"/>
          <p:cNvSpPr/>
          <p:nvPr/>
        </p:nvSpPr>
        <p:spPr>
          <a:xfrm>
            <a:off x="595351" y="91440"/>
            <a:ext cx="113826" cy="113826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8" name="타원 47"/>
          <p:cNvSpPr/>
          <p:nvPr/>
        </p:nvSpPr>
        <p:spPr>
          <a:xfrm>
            <a:off x="759934" y="91440"/>
            <a:ext cx="113826" cy="113826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68417" y="2117556"/>
            <a:ext cx="840859" cy="944496"/>
          </a:xfrm>
          <a:prstGeom prst="rect">
            <a:avLst/>
          </a:prstGeom>
        </p:spPr>
      </p:pic>
      <p:pic>
        <p:nvPicPr>
          <p:cNvPr id="175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132404" y="2102621"/>
            <a:ext cx="669849" cy="945824"/>
          </a:xfrm>
          <a:prstGeom prst="rect">
            <a:avLst/>
          </a:prstGeom>
        </p:spPr>
      </p:pic>
      <p:pic>
        <p:nvPicPr>
          <p:cNvPr id="176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54252" y="3180047"/>
            <a:ext cx="2022549" cy="497905"/>
          </a:xfrm>
          <a:prstGeom prst="rect">
            <a:avLst/>
          </a:prstGeom>
        </p:spPr>
      </p:pic>
      <p:pic>
        <p:nvPicPr>
          <p:cNvPr id="177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206284" y="4051066"/>
            <a:ext cx="1182516" cy="1184743"/>
          </a:xfrm>
          <a:prstGeom prst="rect">
            <a:avLst/>
          </a:prstGeom>
        </p:spPr>
      </p:pic>
      <p:pic>
        <p:nvPicPr>
          <p:cNvPr id="178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9266487" y="3291365"/>
            <a:ext cx="2170292" cy="565692"/>
          </a:xfrm>
          <a:prstGeom prst="rect">
            <a:avLst/>
          </a:prstGeom>
        </p:spPr>
      </p:pic>
      <p:pic>
        <p:nvPicPr>
          <p:cNvPr id="179" name="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9213718" y="4104424"/>
            <a:ext cx="2309850" cy="309225"/>
          </a:xfrm>
          <a:prstGeom prst="rect">
            <a:avLst/>
          </a:prstGeom>
        </p:spPr>
      </p:pic>
      <p:pic>
        <p:nvPicPr>
          <p:cNvPr id="180" name="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9504779" y="1870982"/>
            <a:ext cx="1640530" cy="1165018"/>
          </a:xfrm>
          <a:prstGeom prst="rect">
            <a:avLst/>
          </a:prstGeom>
        </p:spPr>
      </p:pic>
      <p:pic>
        <p:nvPicPr>
          <p:cNvPr id="181" name="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10225769" y="4735289"/>
            <a:ext cx="1396998" cy="1047748"/>
          </a:xfrm>
          <a:prstGeom prst="rect">
            <a:avLst/>
          </a:prstGeom>
        </p:spPr>
      </p:pic>
      <p:pic>
        <p:nvPicPr>
          <p:cNvPr id="182" name="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4286251" y="5365464"/>
            <a:ext cx="1598841" cy="839391"/>
          </a:xfrm>
          <a:prstGeom prst="rect">
            <a:avLst/>
          </a:prstGeom>
        </p:spPr>
      </p:pic>
      <p:pic>
        <p:nvPicPr>
          <p:cNvPr id="183" name="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6279848" y="5279570"/>
            <a:ext cx="1394581" cy="1021168"/>
          </a:xfrm>
          <a:prstGeom prst="rect">
            <a:avLst/>
          </a:prstGeom>
        </p:spPr>
      </p:pic>
      <p:pic>
        <p:nvPicPr>
          <p:cNvPr id="184" name=""/>
          <p:cNvPicPr>
            <a:picLocks noChangeAspect="1"/>
          </p:cNvPicPr>
          <p:nvPr/>
        </p:nvPicPr>
        <p:blipFill rotWithShape="1">
          <a:blip r:embed="rId12"/>
          <a:srcRect l="30540" r="32120"/>
          <a:stretch>
            <a:fillRect/>
          </a:stretch>
        </p:blipFill>
        <p:spPr>
          <a:xfrm>
            <a:off x="9035143" y="4701270"/>
            <a:ext cx="934927" cy="1251854"/>
          </a:xfrm>
          <a:prstGeom prst="rect">
            <a:avLst/>
          </a:prstGeom>
        </p:spPr>
      </p:pic>
      <p:pic>
        <p:nvPicPr>
          <p:cNvPr id="185" name=""/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x="5225143" y="1318192"/>
            <a:ext cx="1527023" cy="858950"/>
          </a:xfrm>
          <a:prstGeom prst="rect">
            <a:avLst/>
          </a:prstGeom>
        </p:spPr>
      </p:pic>
      <p:sp>
        <p:nvSpPr>
          <p:cNvPr id="186" name="TextBox 3"/>
          <p:cNvSpPr txBox="1"/>
          <p:nvPr/>
        </p:nvSpPr>
        <p:spPr>
          <a:xfrm>
            <a:off x="4513897" y="2974330"/>
            <a:ext cx="3164205" cy="90933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5400" spc="-300">
                <a:solidFill>
                  <a:srgbClr val="5f0080"/>
                </a:solidFill>
                <a:latin typeface="+mj-ea"/>
                <a:ea typeface="+mj-ea"/>
                <a:cs typeface="+mn-cs"/>
              </a:rPr>
              <a:t>Time Shop</a:t>
            </a:r>
            <a:endParaRPr lang="en-US" altLang="ko-KR" sz="5400" spc="-300">
              <a:solidFill>
                <a:srgbClr val="5f0080"/>
              </a:solidFill>
              <a:latin typeface="+mj-ea"/>
              <a:ea typeface="+mj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3" name="그룹 12"/>
          <p:cNvGrpSpPr/>
          <p:nvPr/>
        </p:nvGrpSpPr>
        <p:grpSpPr>
          <a:xfrm rot="0">
            <a:off x="-9497" y="0"/>
            <a:ext cx="12210994" cy="6858000"/>
            <a:chOff x="-9497" y="0"/>
            <a:chExt cx="12210994" cy="6858000"/>
          </a:xfrm>
        </p:grpSpPr>
        <p:grpSp>
          <p:nvGrpSpPr>
            <p:cNvPr id="12" name="그룹 11"/>
            <p:cNvGrpSpPr/>
            <p:nvPr/>
          </p:nvGrpSpPr>
          <p:grpSpPr>
            <a:xfrm rot="0">
              <a:off x="-9497" y="0"/>
              <a:ext cx="12210994" cy="6858000"/>
              <a:chOff x="0" y="0"/>
              <a:chExt cx="12192000" cy="6858000"/>
            </a:xfrm>
          </p:grpSpPr>
          <p:sp>
            <p:nvSpPr>
              <p:cNvPr id="5" name="직사각형 4"/>
              <p:cNvSpPr/>
              <p:nvPr/>
            </p:nvSpPr>
            <p:spPr>
              <a:xfrm>
                <a:off x="0" y="0"/>
                <a:ext cx="12192000" cy="6858000"/>
              </a:xfrm>
              <a:prstGeom prst="rect">
                <a:avLst/>
              </a:prstGeom>
              <a:gradFill flip="none" rotWithShape="1">
                <a:gsLst>
                  <a:gs pos="70000">
                    <a:srgbClr val="7b33a3">
                      <a:alpha val="80000"/>
                    </a:srgbClr>
                  </a:gs>
                  <a:gs pos="30000">
                    <a:srgbClr val="8f38a4">
                      <a:alpha val="80000"/>
                    </a:srgbClr>
                  </a:gs>
                  <a:gs pos="100000">
                    <a:srgbClr val="5429a8">
                      <a:alpha val="90000"/>
                    </a:srgbClr>
                  </a:gs>
                  <a:gs pos="0">
                    <a:schemeClr val="accent4">
                      <a:lumMod val="60000"/>
                      <a:lumOff val="40000"/>
                      <a:alpha val="9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6" name="TextBox 5"/>
              <p:cNvSpPr txBox="1"/>
              <p:nvPr/>
            </p:nvSpPr>
            <p:spPr>
              <a:xfrm>
                <a:off x="853439" y="3361451"/>
                <a:ext cx="1986273" cy="646331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:r>
                  <a:rPr lang="ko-KR" altLang="en-US" sz="3600">
                    <a:solidFill>
                      <a:schemeClr val="bg1"/>
                    </a:solidFill>
                  </a:rPr>
                  <a:t>주요기능</a:t>
                </a:r>
                <a:endParaRPr lang="ko-KR" altLang="en-US" sz="360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8" name="직선 연결선 7"/>
              <p:cNvCxnSpPr/>
              <p:nvPr/>
            </p:nvCxnSpPr>
            <p:spPr>
              <a:xfrm>
                <a:off x="724356" y="2733040"/>
                <a:ext cx="1775004" cy="0"/>
              </a:xfrm>
              <a:prstGeom prst="line">
                <a:avLst/>
              </a:prstGeom>
              <a:ln>
                <a:solidFill>
                  <a:schemeClr val="accent2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853439" y="2865120"/>
                <a:ext cx="949663" cy="369332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:r>
                  <a:rPr lang="en-US" altLang="ko-KR">
                    <a:solidFill>
                      <a:schemeClr val="bg1"/>
                    </a:solidFill>
                  </a:rPr>
                  <a:t>Part 2, </a:t>
                </a:r>
                <a:endParaRPr lang="en-US" altLang="ko-KR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7" name="TextBox 6"/>
            <p:cNvSpPr txBox="1"/>
            <p:nvPr/>
          </p:nvSpPr>
          <p:spPr>
            <a:xfrm>
              <a:off x="10032313" y="6588607"/>
              <a:ext cx="2169184" cy="2308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r">
                <a:defRPr/>
              </a:pPr>
              <a:r>
                <a:rPr lang="en-US" altLang="ko-KR" sz="900">
                  <a:solidFill>
                    <a:schemeClr val="bg1"/>
                  </a:solidFill>
                </a:rPr>
                <a:t>ⓒSaebyeol Yu.</a:t>
              </a:r>
              <a:r>
                <a:rPr lang="ko-KR" altLang="en-US" sz="900">
                  <a:solidFill>
                    <a:schemeClr val="bg1"/>
                  </a:solidFill>
                </a:rPr>
                <a:t> </a:t>
              </a:r>
              <a:r>
                <a:rPr lang="en-US" altLang="ko-KR" sz="900">
                  <a:solidFill>
                    <a:schemeClr val="bg1"/>
                  </a:solidFill>
                </a:rPr>
                <a:t>Saebyeol’s</a:t>
              </a:r>
              <a:r>
                <a:rPr lang="ko-KR" altLang="en-US" sz="900">
                  <a:solidFill>
                    <a:schemeClr val="bg1"/>
                  </a:solidFill>
                </a:rPr>
                <a:t> </a:t>
              </a:r>
              <a:r>
                <a:rPr lang="en-US" altLang="ko-KR" sz="900">
                  <a:solidFill>
                    <a:schemeClr val="bg1"/>
                  </a:solidFill>
                </a:rPr>
                <a:t>PowerPoint</a:t>
              </a:r>
              <a:endParaRPr lang="ko-KR" altLang="en-US" sz="90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pattFill prst="pct30">
          <a:fgClr>
            <a:schemeClr val="accent1"/>
          </a:fgClr>
          <a:bgClr>
            <a:srgbClr val="6c2fa4"/>
          </a:bgClr>
        </a:patt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178560" y="1312803"/>
            <a:ext cx="107213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278428" y="464354"/>
            <a:ext cx="2013412" cy="6005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400">
                <a:solidFill>
                  <a:schemeClr val="tx1">
                    <a:lumMod val="75000"/>
                    <a:lumOff val="25000"/>
                  </a:schemeClr>
                </a:solidFill>
              </a:rPr>
              <a:t>주요 기능</a:t>
            </a:r>
            <a:endParaRPr lang="ko-KR" altLang="en-US" sz="3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451088"/>
            <a:ext cx="662940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</a:rPr>
              <a:t>Part 2,</a:t>
            </a:r>
            <a:endParaRPr lang="en-US" altLang="ko-KR" sz="12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611927" y="1566129"/>
            <a:ext cx="773264" cy="7347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2688128" y="1552646"/>
            <a:ext cx="7981607" cy="75178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833605" y="1584401"/>
            <a:ext cx="360692" cy="6969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4000" b="1">
                <a:solidFill>
                  <a:schemeClr val="bg1"/>
                </a:solidFill>
              </a:rPr>
              <a:t>1</a:t>
            </a:r>
            <a:endParaRPr lang="ko-KR" altLang="en-US" sz="4000" b="1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925801" y="1593087"/>
            <a:ext cx="2181025" cy="6411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600" b="1" spc="-150">
                <a:solidFill>
                  <a:schemeClr val="bg1"/>
                </a:solidFill>
                <a:latin typeface="+mj-ea"/>
                <a:ea typeface="+mj-ea"/>
                <a:cs typeface="+mn-cs"/>
              </a:rPr>
              <a:t>홈 화면</a:t>
            </a:r>
            <a:endParaRPr lang="ko-KR" altLang="en-US" sz="3600" b="1" spc="-150">
              <a:solidFill>
                <a:schemeClr val="bg1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614029" y="2433007"/>
            <a:ext cx="780764" cy="74093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2694312" y="2433007"/>
            <a:ext cx="7976341" cy="74114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1847455" y="2433867"/>
            <a:ext cx="318354" cy="69745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4000" b="1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endParaRPr lang="ko-KR" altLang="en-US" sz="4000" b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946582" y="2483482"/>
            <a:ext cx="2023574" cy="53552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6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rPr>
              <a:t>장바구니</a:t>
            </a:r>
            <a:endParaRPr lang="ko-KR" altLang="en-US" sz="3600" b="1" spc="-15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619595" y="3282443"/>
            <a:ext cx="780764" cy="73474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2719054" y="3276259"/>
            <a:ext cx="7957787" cy="72500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1838919" y="3313733"/>
            <a:ext cx="318354" cy="6924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4000" b="1">
                <a:solidFill>
                  <a:schemeClr val="bg1"/>
                </a:solidFill>
              </a:rPr>
              <a:t>3</a:t>
            </a:r>
            <a:endParaRPr lang="ko-KR" altLang="en-US" sz="4000" b="1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914296" y="3320177"/>
            <a:ext cx="3033390" cy="639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600" b="1" spc="-150">
                <a:solidFill>
                  <a:schemeClr val="bg1"/>
                </a:solidFill>
                <a:latin typeface="+mj-ea"/>
                <a:ea typeface="+mj-ea"/>
                <a:cs typeface="+mn-cs"/>
              </a:rPr>
              <a:t>상품 상세보기</a:t>
            </a:r>
            <a:endParaRPr lang="ko-KR" altLang="en-US" sz="3600" b="1" spc="-150">
              <a:solidFill>
                <a:schemeClr val="bg1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101600" y="91440"/>
            <a:ext cx="113826" cy="113826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266184" y="91440"/>
            <a:ext cx="113826" cy="113826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430767" y="91440"/>
            <a:ext cx="113826" cy="113826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595351" y="91440"/>
            <a:ext cx="113826" cy="113826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759934" y="91440"/>
            <a:ext cx="113826" cy="113826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1" name="직사각형 10"/>
          <p:cNvSpPr/>
          <p:nvPr/>
        </p:nvSpPr>
        <p:spPr>
          <a:xfrm>
            <a:off x="1621946" y="4129817"/>
            <a:ext cx="780764" cy="7594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2" name="직사각형 11"/>
          <p:cNvSpPr/>
          <p:nvPr/>
        </p:nvSpPr>
        <p:spPr>
          <a:xfrm>
            <a:off x="2728577" y="4129817"/>
            <a:ext cx="7951601" cy="74732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3" name="TextBox 12"/>
          <p:cNvSpPr txBox="1"/>
          <p:nvPr/>
        </p:nvSpPr>
        <p:spPr>
          <a:xfrm>
            <a:off x="1840897" y="4168654"/>
            <a:ext cx="332249" cy="69745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4000" b="1">
                <a:solidFill>
                  <a:schemeClr val="tx1">
                    <a:lumMod val="75000"/>
                    <a:lumOff val="25000"/>
                  </a:schemeClr>
                </a:solidFill>
              </a:rPr>
              <a:t>4</a:t>
            </a:r>
            <a:endParaRPr lang="en-US" altLang="ko-KR" sz="4000" b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4" name="TextBox 13"/>
          <p:cNvSpPr txBox="1"/>
          <p:nvPr/>
        </p:nvSpPr>
        <p:spPr>
          <a:xfrm>
            <a:off x="2922337" y="4179921"/>
            <a:ext cx="2310993" cy="63782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6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rPr>
              <a:t>공지게시판</a:t>
            </a:r>
            <a:endParaRPr lang="ko-KR" altLang="en-US" sz="3600" b="1" spc="-15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35" name="직사각형 14"/>
          <p:cNvSpPr/>
          <p:nvPr/>
        </p:nvSpPr>
        <p:spPr>
          <a:xfrm>
            <a:off x="1619595" y="5035043"/>
            <a:ext cx="780764" cy="73474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6" name="직사각형 15"/>
          <p:cNvSpPr/>
          <p:nvPr/>
        </p:nvSpPr>
        <p:spPr>
          <a:xfrm>
            <a:off x="2719054" y="5028859"/>
            <a:ext cx="7957787" cy="72500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7" name="TextBox 16"/>
          <p:cNvSpPr txBox="1"/>
          <p:nvPr/>
        </p:nvSpPr>
        <p:spPr>
          <a:xfrm>
            <a:off x="1838919" y="5066334"/>
            <a:ext cx="318354" cy="6943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4000" b="1">
                <a:solidFill>
                  <a:schemeClr val="bg1"/>
                </a:solidFill>
              </a:rPr>
              <a:t>5</a:t>
            </a:r>
            <a:endParaRPr lang="en-US" altLang="ko-KR" sz="4000" b="1">
              <a:solidFill>
                <a:schemeClr val="bg1"/>
              </a:solidFill>
            </a:endParaRPr>
          </a:p>
        </p:txBody>
      </p:sp>
      <p:sp>
        <p:nvSpPr>
          <p:cNvPr id="38" name="TextBox 17"/>
          <p:cNvSpPr txBox="1"/>
          <p:nvPr/>
        </p:nvSpPr>
        <p:spPr>
          <a:xfrm>
            <a:off x="2914296" y="5072778"/>
            <a:ext cx="3033390" cy="640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600" b="1" spc="-150">
                <a:solidFill>
                  <a:schemeClr val="bg1"/>
                </a:solidFill>
                <a:latin typeface="+mj-ea"/>
                <a:ea typeface="+mj-ea"/>
                <a:cs typeface="+mn-cs"/>
              </a:rPr>
              <a:t>제품 검색</a:t>
            </a:r>
            <a:endParaRPr lang="ko-KR" altLang="en-US" sz="3600" b="1" spc="-150">
              <a:solidFill>
                <a:schemeClr val="bg1"/>
              </a:solidFill>
              <a:latin typeface="+mj-ea"/>
              <a:ea typeface="+mj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pattFill prst="pct30">
          <a:fgClr>
            <a:schemeClr val="accent1"/>
          </a:fgClr>
          <a:bgClr>
            <a:srgbClr val="6c2fa4"/>
          </a:bgClr>
        </a:patt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178560" y="1312803"/>
            <a:ext cx="107213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278428" y="464354"/>
            <a:ext cx="3775537" cy="6005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400">
                <a:solidFill>
                  <a:schemeClr val="tx1">
                    <a:lumMod val="75000"/>
                    <a:lumOff val="25000"/>
                  </a:schemeClr>
                </a:solidFill>
              </a:rPr>
              <a:t>주요 기능 </a:t>
            </a:r>
            <a:r>
              <a:rPr lang="en-US" altLang="ko-KR" sz="3400">
                <a:solidFill>
                  <a:schemeClr val="tx1">
                    <a:lumMod val="75000"/>
                    <a:lumOff val="25000"/>
                  </a:schemeClr>
                </a:solidFill>
              </a:rPr>
              <a:t>-</a:t>
            </a:r>
            <a:r>
              <a:rPr lang="ko-KR" altLang="en-US" sz="3400">
                <a:solidFill>
                  <a:schemeClr val="tx1">
                    <a:lumMod val="75000"/>
                    <a:lumOff val="25000"/>
                  </a:schemeClr>
                </a:solidFill>
              </a:rPr>
              <a:t> 홈 화면</a:t>
            </a:r>
            <a:endParaRPr lang="ko-KR" altLang="en-US" sz="3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451088"/>
            <a:ext cx="662940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</a:rPr>
              <a:t>Part 2,</a:t>
            </a:r>
            <a:endParaRPr lang="en-US" altLang="ko-KR" sz="12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타원 2"/>
          <p:cNvSpPr/>
          <p:nvPr/>
        </p:nvSpPr>
        <p:spPr>
          <a:xfrm>
            <a:off x="101600" y="91440"/>
            <a:ext cx="113826" cy="113826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266184" y="91440"/>
            <a:ext cx="113826" cy="113826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430767" y="91440"/>
            <a:ext cx="113826" cy="113826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595351" y="91440"/>
            <a:ext cx="113826" cy="113826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759934" y="91440"/>
            <a:ext cx="113826" cy="113826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27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492000" y="1496788"/>
            <a:ext cx="3337368" cy="4742088"/>
          </a:xfrm>
          <a:prstGeom prst="rect">
            <a:avLst/>
          </a:prstGeom>
        </p:spPr>
      </p:pic>
      <p:sp>
        <p:nvSpPr>
          <p:cNvPr id="28" name=""/>
          <p:cNvSpPr/>
          <p:nvPr/>
        </p:nvSpPr>
        <p:spPr>
          <a:xfrm>
            <a:off x="6096000" y="1541009"/>
            <a:ext cx="5524500" cy="4769303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29" name=""/>
          <p:cNvSpPr txBox="1"/>
          <p:nvPr/>
        </p:nvSpPr>
        <p:spPr>
          <a:xfrm>
            <a:off x="6096000" y="2044472"/>
            <a:ext cx="5510894" cy="46958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/>
              <a:t> </a:t>
            </a:r>
            <a:r>
              <a:rPr lang="ko-KR" altLang="en-US" sz="2500" b="1"/>
              <a:t>홈 화면</a:t>
            </a:r>
            <a:endParaRPr lang="ko-KR" altLang="en-US" sz="2000" b="0"/>
          </a:p>
        </p:txBody>
      </p:sp>
      <p:sp>
        <p:nvSpPr>
          <p:cNvPr id="31" name=""/>
          <p:cNvSpPr txBox="1"/>
          <p:nvPr/>
        </p:nvSpPr>
        <p:spPr>
          <a:xfrm>
            <a:off x="6162675" y="2867705"/>
            <a:ext cx="5272768" cy="2282054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/>
              <a:t>기본 홈 화면으로</a:t>
            </a:r>
            <a:r>
              <a:rPr lang="en-US" altLang="ko-KR"/>
              <a:t>,</a:t>
            </a:r>
            <a:endParaRPr lang="en-US" altLang="ko-KR"/>
          </a:p>
          <a:p>
            <a:pPr>
              <a:defRPr/>
            </a:pPr>
            <a:r>
              <a:rPr lang="ko-KR" altLang="en-US"/>
              <a:t>마켓컬리의 구성과 디자인을 벤치마킹했습니다</a:t>
            </a:r>
            <a:r>
              <a:rPr lang="en-US" altLang="ko-KR"/>
              <a:t>.</a:t>
            </a:r>
            <a:endParaRPr lang="en-US" altLang="ko-KR"/>
          </a:p>
          <a:p>
            <a:pPr>
              <a:defRPr/>
            </a:pPr>
            <a:endParaRPr lang="en-US" altLang="ko-KR"/>
          </a:p>
          <a:p>
            <a:pPr>
              <a:defRPr/>
            </a:pPr>
            <a:r>
              <a:rPr lang="ko-KR" altLang="en-US"/>
              <a:t>판매량 순으로 구성되어 있는 상품들과</a:t>
            </a:r>
            <a:endParaRPr lang="ko-KR" altLang="en-US"/>
          </a:p>
          <a:p>
            <a:pPr>
              <a:defRPr/>
            </a:pPr>
            <a:r>
              <a:rPr lang="ko-KR" altLang="en-US"/>
              <a:t>새로 나온 신제품 리스트를 홈화면에 노출했습니다</a:t>
            </a:r>
            <a:r>
              <a:rPr lang="en-US" altLang="ko-KR"/>
              <a:t>.</a:t>
            </a:r>
            <a:endParaRPr lang="en-US" altLang="ko-KR"/>
          </a:p>
          <a:p>
            <a:pPr>
              <a:defRPr/>
            </a:pPr>
            <a:endParaRPr lang="en-US" altLang="ko-KR"/>
          </a:p>
          <a:p>
            <a:pPr>
              <a:defRPr/>
            </a:pPr>
            <a:r>
              <a:rPr lang="ko-KR" altLang="en-US"/>
              <a:t>대메뉴에 구성되어 있는 카테고리는</a:t>
            </a:r>
            <a:endParaRPr lang="ko-KR" altLang="en-US"/>
          </a:p>
          <a:p>
            <a:pPr>
              <a:defRPr/>
            </a:pPr>
            <a:r>
              <a:rPr lang="ko-KR" altLang="en-US"/>
              <a:t>상품별 서브메뉴들을 볼수 있도록 구성했습니다</a:t>
            </a:r>
            <a:r>
              <a:rPr lang="en-US" altLang="ko-KR"/>
              <a:t>.</a:t>
            </a:r>
            <a:endParaRPr lang="en-US" altLang="ko-K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200615">
      <a:dk1>
        <a:sysClr val="windowText" lastClr="000000"/>
      </a:dk1>
      <a:lt1>
        <a:sysClr val="window" lastClr="ffffff"/>
      </a:lt1>
      <a:dk2>
        <a:srgbClr val="7f7f7f"/>
      </a:dk2>
      <a:lt2>
        <a:srgbClr val="e7e6e6"/>
      </a:lt2>
      <a:accent1>
        <a:srgbClr val="8c66c8"/>
      </a:accent1>
      <a:accent2>
        <a:srgbClr val="f7a2e1"/>
      </a:accent2>
      <a:accent3>
        <a:srgbClr val="b85cef"/>
      </a:accent3>
      <a:accent4>
        <a:srgbClr val="6f16b5"/>
      </a:accent4>
      <a:accent5>
        <a:srgbClr val="96008c"/>
      </a:accent5>
      <a:accent6>
        <a:srgbClr val="3949a0"/>
      </a:accent6>
      <a:hlink>
        <a:srgbClr val="3f3f3f"/>
      </a:hlink>
      <a:folHlink>
        <a:srgbClr val="3f3f3f"/>
      </a:folHlink>
    </a:clrScheme>
    <a:fontScheme name="200615">
      <a:majorFont>
        <a:latin typeface="Arial Nova"/>
        <a:ea typeface="나눔스퀘어 ExtraBold"/>
        <a:cs typeface=""/>
      </a:majorFont>
      <a:minorFont>
        <a:latin typeface="Arial Nova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296</ep:Words>
  <ep:PresentationFormat>와이드스크린</ep:PresentationFormat>
  <ep:Paragraphs>105</ep:Paragraphs>
  <ep:Slides>20</ep:Slides>
  <ep:Notes>0</ep:Notes>
  <ep:TotalTime>0</ep:TotalTime>
  <ep:HiddenSlides>0</ep:HiddenSlides>
  <ep:MMClips>3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ep:HeadingPairs>
  <ep:TitlesOfParts>
    <vt:vector size="21" baseType="lpstr"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2020-06-08T02:16:33.000</dcterms:created>
  <dc:creator>Yu Saebyeol</dc:creator>
  <cp:lastModifiedBy>usedc</cp:lastModifiedBy>
  <dcterms:modified xsi:type="dcterms:W3CDTF">2022-03-16T21:37:57.941</dcterms:modified>
  <cp:revision>73</cp:revision>
  <dc:title>PowerPoint 프레젠테이션</dc:title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